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3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2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5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9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5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4936F8A-D2E1-8D47-BC9E-944EA5C9DA9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5B89EFD-387A-D34F-9757-7C20A04532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1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BAC1C-AA47-CB4B-A1A3-E9032E1D2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Yeienhwi’s</a:t>
            </a:r>
            <a:r>
              <a:rPr lang="en-US" dirty="0"/>
              <a:t> </a:t>
            </a:r>
            <a:r>
              <a:rPr lang="en-US" dirty="0" err="1"/>
              <a:t>onywawenda</a:t>
            </a:r>
            <a:r>
              <a:rPr lang="en-US" dirty="0"/>
              <a:t>’</a:t>
            </a:r>
            <a:br>
              <a:rPr lang="en-US" dirty="0"/>
            </a:br>
            <a:r>
              <a:rPr lang="en-US" sz="4000" dirty="0"/>
              <a:t>« </a:t>
            </a:r>
            <a:r>
              <a:rPr lang="en-US" sz="4000" dirty="0" smtClean="0"/>
              <a:t>I’m learning our language </a:t>
            </a:r>
            <a:r>
              <a:rPr lang="en-US" sz="4000" dirty="0"/>
              <a:t>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51C3F-B47D-A54E-90AE-2D66917377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O’niänih</a:t>
            </a:r>
            <a:r>
              <a:rPr lang="en-US" dirty="0"/>
              <a:t> 6, </a:t>
            </a:r>
            <a:r>
              <a:rPr lang="en-US" dirty="0" err="1" smtClean="0"/>
              <a:t>Skat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93DFF-4DAE-8B43-BE59-F24B3528C660}"/>
              </a:ext>
            </a:extLst>
          </p:cNvPr>
          <p:cNvSpPr txBox="1"/>
          <p:nvPr/>
        </p:nvSpPr>
        <p:spPr>
          <a:xfrm>
            <a:off x="810001" y="6207138"/>
            <a:ext cx="611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 sector, CDFM </a:t>
            </a:r>
            <a:r>
              <a:rPr lang="en-US" dirty="0" err="1"/>
              <a:t>huron-wendat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2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346B-CA02-7342-9CC4-C5F76E63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objects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33A2-C655-9947-AF98-49751B7CF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If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want</a:t>
            </a:r>
            <a:r>
              <a:rPr lang="fr-CA" dirty="0" smtClean="0"/>
              <a:t> to count </a:t>
            </a:r>
            <a:r>
              <a:rPr lang="fr-CA" dirty="0" err="1" smtClean="0"/>
              <a:t>objects</a:t>
            </a:r>
            <a:r>
              <a:rPr lang="fr-CA" dirty="0" smtClean="0"/>
              <a:t>, </a:t>
            </a:r>
            <a:r>
              <a:rPr lang="fr-CA" dirty="0" err="1" smtClean="0"/>
              <a:t>there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a formula to </a:t>
            </a:r>
            <a:r>
              <a:rPr lang="fr-CA" dirty="0" err="1" smtClean="0"/>
              <a:t>follow</a:t>
            </a:r>
            <a:r>
              <a:rPr lang="fr-CA" dirty="0" smtClean="0"/>
              <a:t>. The </a:t>
            </a:r>
            <a:r>
              <a:rPr lang="fr-CA" dirty="0" err="1" smtClean="0"/>
              <a:t>verb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to count </a:t>
            </a:r>
            <a:r>
              <a:rPr lang="fr-CA" dirty="0" err="1" smtClean="0"/>
              <a:t>is</a:t>
            </a:r>
            <a:r>
              <a:rPr lang="fr-CA" dirty="0" smtClean="0"/>
              <a:t> –</a:t>
            </a:r>
            <a:r>
              <a:rPr lang="fr-CA" dirty="0" err="1" smtClean="0"/>
              <a:t>ye</a:t>
            </a:r>
            <a:r>
              <a:rPr lang="fr-CA" dirty="0" smtClean="0"/>
              <a:t>-. </a:t>
            </a:r>
            <a:endParaRPr lang="fr-CA" dirty="0"/>
          </a:p>
          <a:p>
            <a:r>
              <a:rPr lang="fr-CA" dirty="0" smtClean="0"/>
              <a:t>To count </a:t>
            </a:r>
            <a:r>
              <a:rPr lang="fr-CA" dirty="0" err="1" smtClean="0"/>
              <a:t>objects</a:t>
            </a:r>
            <a:r>
              <a:rPr lang="fr-CA" dirty="0" smtClean="0"/>
              <a:t>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add</a:t>
            </a:r>
            <a:r>
              <a:rPr lang="fr-CA" dirty="0" smtClean="0"/>
              <a:t> the </a:t>
            </a:r>
            <a:r>
              <a:rPr lang="fr-CA" dirty="0" smtClean="0"/>
              <a:t>nominal </a:t>
            </a:r>
            <a:r>
              <a:rPr lang="fr-CA" dirty="0" err="1" smtClean="0"/>
              <a:t>root</a:t>
            </a:r>
            <a:r>
              <a:rPr lang="fr-CA" dirty="0" smtClean="0"/>
              <a:t> of the </a:t>
            </a:r>
            <a:r>
              <a:rPr lang="fr-CA" dirty="0" err="1" smtClean="0"/>
              <a:t>object</a:t>
            </a:r>
            <a:r>
              <a:rPr lang="fr-CA" dirty="0" smtClean="0"/>
              <a:t> </a:t>
            </a:r>
            <a:r>
              <a:rPr lang="fr-CA" dirty="0" err="1" smtClean="0"/>
              <a:t>into</a:t>
            </a:r>
            <a:r>
              <a:rPr lang="fr-CA" dirty="0" smtClean="0"/>
              <a:t> the </a:t>
            </a:r>
            <a:r>
              <a:rPr lang="fr-CA" dirty="0" err="1" smtClean="0"/>
              <a:t>verb</a:t>
            </a:r>
            <a:r>
              <a:rPr lang="fr-CA" dirty="0" smtClean="0"/>
              <a:t>.</a:t>
            </a:r>
            <a:r>
              <a:rPr lang="fr-CA" dirty="0" smtClean="0"/>
              <a:t>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also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to </a:t>
            </a:r>
            <a:r>
              <a:rPr lang="fr-CA" dirty="0" err="1" smtClean="0"/>
              <a:t>add</a:t>
            </a:r>
            <a:r>
              <a:rPr lang="fr-CA" dirty="0" smtClean="0"/>
              <a:t> the partitive if </a:t>
            </a:r>
            <a:r>
              <a:rPr lang="fr-CA" dirty="0" err="1" smtClean="0"/>
              <a:t>we</a:t>
            </a:r>
            <a:r>
              <a:rPr lang="fr-CA" dirty="0" smtClean="0"/>
              <a:t> count </a:t>
            </a:r>
            <a:r>
              <a:rPr lang="fr-CA" dirty="0" err="1" smtClean="0"/>
              <a:t>three</a:t>
            </a:r>
            <a:r>
              <a:rPr lang="fr-CA" dirty="0" smtClean="0"/>
              <a:t> or more </a:t>
            </a:r>
            <a:r>
              <a:rPr lang="fr-CA" dirty="0" err="1" smtClean="0"/>
              <a:t>objects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Here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an </a:t>
            </a:r>
            <a:r>
              <a:rPr lang="fr-CA" dirty="0" err="1" smtClean="0"/>
              <a:t>example</a:t>
            </a:r>
            <a:r>
              <a:rPr lang="fr-CA" dirty="0" smtClean="0"/>
              <a:t>:</a:t>
            </a:r>
            <a:endParaRPr lang="en-CA" dirty="0" smtClean="0"/>
          </a:p>
          <a:p>
            <a:r>
              <a:rPr lang="fr-CA" dirty="0" err="1" smtClean="0"/>
              <a:t>Tho</a:t>
            </a:r>
            <a:r>
              <a:rPr lang="fr-CA" dirty="0" smtClean="0"/>
              <a:t> </a:t>
            </a:r>
            <a:r>
              <a:rPr lang="fr-CA" dirty="0" err="1"/>
              <a:t>iyändatayeh</a:t>
            </a:r>
            <a:r>
              <a:rPr lang="fr-CA" dirty="0"/>
              <a:t>? 		</a:t>
            </a:r>
            <a:r>
              <a:rPr lang="fr-CA" dirty="0" smtClean="0"/>
              <a:t>How </a:t>
            </a:r>
            <a:r>
              <a:rPr lang="fr-CA" dirty="0" err="1" smtClean="0"/>
              <a:t>many</a:t>
            </a:r>
            <a:r>
              <a:rPr lang="fr-CA" dirty="0" smtClean="0"/>
              <a:t> villages are </a:t>
            </a:r>
            <a:r>
              <a:rPr lang="fr-CA" dirty="0" err="1" smtClean="0"/>
              <a:t>there</a:t>
            </a:r>
            <a:r>
              <a:rPr lang="fr-CA" dirty="0" smtClean="0"/>
              <a:t>?</a:t>
            </a:r>
            <a:endParaRPr lang="en-CA" dirty="0"/>
          </a:p>
          <a:p>
            <a:r>
              <a:rPr lang="fr-CA" dirty="0" err="1"/>
              <a:t>Wihch</a:t>
            </a:r>
            <a:r>
              <a:rPr lang="fr-CA" dirty="0"/>
              <a:t> </a:t>
            </a:r>
            <a:r>
              <a:rPr lang="fr-CA" dirty="0" err="1"/>
              <a:t>iyändatayeh</a:t>
            </a:r>
            <a:r>
              <a:rPr lang="fr-CA" dirty="0"/>
              <a:t>. 		</a:t>
            </a:r>
            <a:r>
              <a:rPr lang="fr-CA" dirty="0" smtClean="0"/>
              <a:t>There are five.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1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14C27-1FD0-E04D-9E99-90D74E9DE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Now</a:t>
            </a:r>
            <a:r>
              <a:rPr lang="fr-CA" dirty="0" smtClean="0"/>
              <a:t>, </a:t>
            </a:r>
            <a:r>
              <a:rPr lang="fr-CA" dirty="0" err="1" smtClean="0"/>
              <a:t>let’s</a:t>
            </a:r>
            <a:r>
              <a:rPr lang="fr-CA" dirty="0" smtClean="0"/>
              <a:t> analyse the </a:t>
            </a:r>
            <a:r>
              <a:rPr lang="fr-CA" dirty="0" err="1" smtClean="0"/>
              <a:t>morphology</a:t>
            </a:r>
            <a:r>
              <a:rPr lang="fr-CA" dirty="0" smtClean="0"/>
              <a:t> </a:t>
            </a:r>
            <a:r>
              <a:rPr lang="fr-CA" dirty="0" smtClean="0"/>
              <a:t>of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r>
              <a:rPr lang="fr-CA" dirty="0" smtClean="0"/>
              <a:t>. </a:t>
            </a:r>
            <a:endParaRPr lang="en-CA" dirty="0"/>
          </a:p>
          <a:p>
            <a:r>
              <a:rPr lang="en-CA" dirty="0" err="1"/>
              <a:t>i</a:t>
            </a:r>
            <a:r>
              <a:rPr lang="en-CA" dirty="0"/>
              <a:t>-</a:t>
            </a:r>
            <a:r>
              <a:rPr lang="en-CA" dirty="0" err="1"/>
              <a:t>ya</a:t>
            </a:r>
            <a:r>
              <a:rPr lang="en-CA" dirty="0"/>
              <a:t>-</a:t>
            </a:r>
            <a:r>
              <a:rPr lang="en-CA" dirty="0" err="1"/>
              <a:t>ndat</a:t>
            </a:r>
            <a:r>
              <a:rPr lang="en-CA" dirty="0"/>
              <a:t>-a-ye-h</a:t>
            </a:r>
          </a:p>
          <a:p>
            <a:r>
              <a:rPr lang="fr-CA" dirty="0" smtClean="0"/>
              <a:t>PART-3FZ/N.SG.AGT-village-LK-</a:t>
            </a:r>
            <a:r>
              <a:rPr lang="fr-CA" dirty="0" err="1" smtClean="0"/>
              <a:t>is.this.number</a:t>
            </a:r>
            <a:r>
              <a:rPr lang="fr-CA" dirty="0" smtClean="0"/>
              <a:t>-STAT</a:t>
            </a:r>
            <a:endParaRPr lang="fr-CA" dirty="0"/>
          </a:p>
          <a:p>
            <a:endParaRPr lang="fr-CA" dirty="0"/>
          </a:p>
          <a:p>
            <a:r>
              <a:rPr lang="fr-CA" dirty="0" smtClean="0"/>
              <a:t>The nominal </a:t>
            </a:r>
            <a:r>
              <a:rPr lang="fr-CA" dirty="0" err="1" smtClean="0"/>
              <a:t>root</a:t>
            </a:r>
            <a:r>
              <a:rPr lang="fr-CA" dirty="0" smtClean="0"/>
              <a:t> -</a:t>
            </a:r>
            <a:r>
              <a:rPr lang="fr-CA" dirty="0" err="1" smtClean="0"/>
              <a:t>ndat</a:t>
            </a:r>
            <a:r>
              <a:rPr lang="fr-CA" dirty="0" smtClean="0"/>
              <a:t>- </a:t>
            </a:r>
            <a:r>
              <a:rPr lang="fr-CA" dirty="0"/>
              <a:t>« village »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incorporated</a:t>
            </a:r>
            <a:r>
              <a:rPr lang="fr-CA" dirty="0" smtClean="0"/>
              <a:t> in the </a:t>
            </a:r>
            <a:r>
              <a:rPr lang="fr-CA" dirty="0" err="1" smtClean="0"/>
              <a:t>verb</a:t>
            </a:r>
            <a:r>
              <a:rPr lang="fr-CA" dirty="0" smtClean="0"/>
              <a:t>. </a:t>
            </a:r>
            <a:endParaRPr lang="fr-CA" dirty="0"/>
          </a:p>
          <a:p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add</a:t>
            </a:r>
            <a:r>
              <a:rPr lang="fr-CA" dirty="0" smtClean="0"/>
              <a:t> the </a:t>
            </a:r>
            <a:r>
              <a:rPr lang="fr-CA" dirty="0"/>
              <a:t>3FZ/N.SG.AGT </a:t>
            </a:r>
            <a:r>
              <a:rPr lang="fr-CA" dirty="0" smtClean="0"/>
              <a:t>as a </a:t>
            </a:r>
            <a:r>
              <a:rPr lang="fr-CA" dirty="0" smtClean="0"/>
              <a:t>pronominal </a:t>
            </a:r>
            <a:r>
              <a:rPr lang="fr-CA" dirty="0" err="1" smtClean="0"/>
              <a:t>prefix</a:t>
            </a:r>
            <a:r>
              <a:rPr lang="fr-CA" dirty="0" smtClean="0"/>
              <a:t>. There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vowel</a:t>
            </a:r>
            <a:r>
              <a:rPr lang="fr-CA" dirty="0" smtClean="0"/>
              <a:t> </a:t>
            </a:r>
            <a:r>
              <a:rPr lang="fr-CA" dirty="0"/>
              <a:t>« linker »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inserted</a:t>
            </a:r>
            <a:r>
              <a:rPr lang="fr-CA" dirty="0" smtClean="0"/>
              <a:t> </a:t>
            </a:r>
            <a:r>
              <a:rPr lang="fr-CA" dirty="0" err="1" smtClean="0"/>
              <a:t>between</a:t>
            </a:r>
            <a:r>
              <a:rPr lang="fr-CA" dirty="0" smtClean="0"/>
              <a:t> the nominal </a:t>
            </a:r>
            <a:r>
              <a:rPr lang="fr-CA" dirty="0" err="1" smtClean="0"/>
              <a:t>root</a:t>
            </a:r>
            <a:r>
              <a:rPr lang="fr-CA" dirty="0" smtClean="0"/>
              <a:t> and the verbal </a:t>
            </a:r>
            <a:r>
              <a:rPr lang="fr-CA" dirty="0" err="1" smtClean="0"/>
              <a:t>root</a:t>
            </a:r>
            <a:r>
              <a:rPr lang="fr-CA" dirty="0" smtClean="0"/>
              <a:t>. The </a:t>
            </a:r>
            <a:r>
              <a:rPr lang="fr-CA" dirty="0" err="1" smtClean="0"/>
              <a:t>verb</a:t>
            </a:r>
            <a:r>
              <a:rPr lang="fr-CA" dirty="0" smtClean="0"/>
              <a:t> -</a:t>
            </a:r>
            <a:r>
              <a:rPr lang="fr-CA" dirty="0" err="1"/>
              <a:t>ye</a:t>
            </a:r>
            <a:r>
              <a:rPr lang="fr-CA" dirty="0"/>
              <a:t>- </a:t>
            </a:r>
            <a:r>
              <a:rPr lang="fr-CA" dirty="0" err="1" smtClean="0"/>
              <a:t>takes</a:t>
            </a:r>
            <a:r>
              <a:rPr lang="fr-CA" dirty="0" smtClean="0"/>
              <a:t> </a:t>
            </a:r>
            <a:r>
              <a:rPr lang="fr-CA" dirty="0"/>
              <a:t>-h- </a:t>
            </a:r>
            <a:r>
              <a:rPr lang="fr-CA" dirty="0" smtClean="0"/>
              <a:t>as a </a:t>
            </a:r>
            <a:r>
              <a:rPr lang="fr-CA" dirty="0" err="1" smtClean="0"/>
              <a:t>static</a:t>
            </a:r>
            <a:r>
              <a:rPr lang="fr-CA" dirty="0" smtClean="0"/>
              <a:t> aspect </a:t>
            </a:r>
            <a:r>
              <a:rPr lang="fr-CA" dirty="0" err="1" smtClean="0"/>
              <a:t>suffix</a:t>
            </a:r>
            <a:r>
              <a:rPr lang="fr-CA" dirty="0" smtClean="0"/>
              <a:t>. </a:t>
            </a:r>
            <a:endParaRPr lang="en-CA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A2346B-CA02-7342-9CC4-C5F76E63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 smtClean="0"/>
              <a:t>Counting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8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4546E-4E81-4F44-83A4-B690806C8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 talk about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objects</a:t>
            </a:r>
            <a:r>
              <a:rPr lang="fr-CA" dirty="0" smtClean="0"/>
              <a:t>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to use the duplicative </a:t>
            </a:r>
            <a:r>
              <a:rPr lang="fr-CA" dirty="0" err="1" smtClean="0"/>
              <a:t>prefix</a:t>
            </a:r>
            <a:r>
              <a:rPr lang="fr-CA" dirty="0" smtClean="0"/>
              <a:t> –te- </a:t>
            </a:r>
            <a:r>
              <a:rPr lang="fr-CA" dirty="0" err="1" smtClean="0"/>
              <a:t>instead</a:t>
            </a:r>
            <a:r>
              <a:rPr lang="fr-CA" dirty="0" smtClean="0"/>
              <a:t> of the partitive </a:t>
            </a:r>
            <a:r>
              <a:rPr lang="fr-CA" dirty="0" err="1" smtClean="0"/>
              <a:t>prefix</a:t>
            </a:r>
            <a:r>
              <a:rPr lang="fr-CA" dirty="0" smtClean="0"/>
              <a:t> –i-. To mention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there</a:t>
            </a:r>
            <a:r>
              <a:rPr lang="fr-CA" dirty="0" smtClean="0"/>
              <a:t> are </a:t>
            </a:r>
            <a:r>
              <a:rPr lang="fr-CA" dirty="0" err="1" smtClean="0"/>
              <a:t>two</a:t>
            </a:r>
            <a:r>
              <a:rPr lang="fr-CA" dirty="0" smtClean="0"/>
              <a:t> villages,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would</a:t>
            </a:r>
            <a:r>
              <a:rPr lang="fr-CA" dirty="0" smtClean="0"/>
              <a:t> </a:t>
            </a:r>
            <a:r>
              <a:rPr lang="fr-CA" dirty="0" err="1" smtClean="0"/>
              <a:t>say</a:t>
            </a:r>
            <a:r>
              <a:rPr lang="fr-CA" dirty="0" smtClean="0"/>
              <a:t>:</a:t>
            </a:r>
            <a:endParaRPr lang="fr-CA" dirty="0"/>
          </a:p>
          <a:p>
            <a:r>
              <a:rPr lang="fr-CA" dirty="0" err="1"/>
              <a:t>teyändatayeh</a:t>
            </a:r>
            <a:r>
              <a:rPr lang="fr-CA" dirty="0"/>
              <a:t>		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/>
              <a:t>villages</a:t>
            </a:r>
          </a:p>
          <a:p>
            <a:endParaRPr lang="fr-CA" dirty="0"/>
          </a:p>
          <a:p>
            <a:r>
              <a:rPr lang="fr-CA" dirty="0" smtClean="0"/>
              <a:t>To talk about one </a:t>
            </a:r>
            <a:r>
              <a:rPr lang="fr-CA" dirty="0" err="1" smtClean="0"/>
              <a:t>object</a:t>
            </a:r>
            <a:r>
              <a:rPr lang="fr-CA" dirty="0" smtClean="0"/>
              <a:t>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to use the </a:t>
            </a:r>
            <a:r>
              <a:rPr lang="fr-CA" dirty="0" err="1" smtClean="0"/>
              <a:t>repetitive</a:t>
            </a:r>
            <a:r>
              <a:rPr lang="fr-CA" dirty="0" smtClean="0"/>
              <a:t> </a:t>
            </a:r>
            <a:r>
              <a:rPr lang="fr-CA" dirty="0" err="1" smtClean="0"/>
              <a:t>prefix</a:t>
            </a:r>
            <a:r>
              <a:rPr lang="fr-CA" dirty="0" smtClean="0"/>
              <a:t> –s- </a:t>
            </a:r>
            <a:r>
              <a:rPr lang="fr-CA" dirty="0" err="1" smtClean="0"/>
              <a:t>instead</a:t>
            </a:r>
            <a:r>
              <a:rPr lang="fr-CA" dirty="0" smtClean="0"/>
              <a:t> of the partitive </a:t>
            </a:r>
            <a:r>
              <a:rPr lang="fr-CA" dirty="0" err="1" smtClean="0"/>
              <a:t>prefix</a:t>
            </a:r>
            <a:r>
              <a:rPr lang="fr-CA" dirty="0" smtClean="0"/>
              <a:t> –i-.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also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to use the </a:t>
            </a:r>
            <a:r>
              <a:rPr lang="fr-CA" dirty="0" err="1" smtClean="0"/>
              <a:t>verb</a:t>
            </a:r>
            <a:r>
              <a:rPr lang="fr-CA" dirty="0" smtClean="0"/>
              <a:t> –</a:t>
            </a:r>
            <a:r>
              <a:rPr lang="fr-CA" dirty="0"/>
              <a:t>t- « </a:t>
            </a:r>
            <a:r>
              <a:rPr lang="fr-CA" dirty="0" smtClean="0"/>
              <a:t>to </a:t>
            </a:r>
            <a:r>
              <a:rPr lang="fr-CA" dirty="0" err="1" smtClean="0"/>
              <a:t>be</a:t>
            </a:r>
            <a:r>
              <a:rPr lang="fr-CA" dirty="0" smtClean="0"/>
              <a:t> one </a:t>
            </a:r>
            <a:r>
              <a:rPr lang="fr-CA" dirty="0"/>
              <a:t>» </a:t>
            </a:r>
            <a:r>
              <a:rPr lang="fr-CA" dirty="0" err="1" smtClean="0"/>
              <a:t>instead</a:t>
            </a:r>
            <a:r>
              <a:rPr lang="fr-CA" dirty="0" smtClean="0"/>
              <a:t> of the </a:t>
            </a:r>
            <a:r>
              <a:rPr lang="fr-CA" dirty="0" err="1" smtClean="0"/>
              <a:t>verb</a:t>
            </a:r>
            <a:r>
              <a:rPr lang="fr-CA" dirty="0" smtClean="0"/>
              <a:t> –</a:t>
            </a:r>
            <a:r>
              <a:rPr lang="fr-CA" dirty="0" err="1" smtClean="0"/>
              <a:t>ye</a:t>
            </a:r>
            <a:r>
              <a:rPr lang="fr-CA" dirty="0" smtClean="0"/>
              <a:t>- </a:t>
            </a:r>
            <a:r>
              <a:rPr lang="fr-CA" dirty="0"/>
              <a:t>« </a:t>
            </a:r>
            <a:r>
              <a:rPr lang="fr-CA" dirty="0" smtClean="0"/>
              <a:t>to </a:t>
            </a:r>
            <a:r>
              <a:rPr lang="fr-CA" dirty="0" err="1" smtClean="0"/>
              <a:t>be</a:t>
            </a:r>
            <a:r>
              <a:rPr lang="fr-CA" dirty="0" smtClean="0"/>
              <a:t> a certain </a:t>
            </a:r>
            <a:r>
              <a:rPr lang="fr-CA" dirty="0" err="1" smtClean="0"/>
              <a:t>number</a:t>
            </a:r>
            <a:r>
              <a:rPr lang="fr-CA" dirty="0" smtClean="0"/>
              <a:t> ». For </a:t>
            </a:r>
            <a:r>
              <a:rPr lang="fr-CA" dirty="0" err="1" smtClean="0"/>
              <a:t>example</a:t>
            </a:r>
            <a:r>
              <a:rPr lang="fr-CA" dirty="0" smtClean="0"/>
              <a:t>, to express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there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one village,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would</a:t>
            </a:r>
            <a:r>
              <a:rPr lang="fr-CA" dirty="0" smtClean="0"/>
              <a:t> </a:t>
            </a:r>
            <a:r>
              <a:rPr lang="fr-CA" dirty="0" err="1" smtClean="0"/>
              <a:t>say</a:t>
            </a:r>
            <a:r>
              <a:rPr lang="fr-CA" dirty="0" smtClean="0"/>
              <a:t>:</a:t>
            </a:r>
            <a:endParaRPr lang="fr-CA" dirty="0"/>
          </a:p>
          <a:p>
            <a:r>
              <a:rPr lang="fr-CA" dirty="0" err="1"/>
              <a:t>skändatat</a:t>
            </a:r>
            <a:r>
              <a:rPr lang="fr-CA" dirty="0"/>
              <a:t>			</a:t>
            </a:r>
            <a:r>
              <a:rPr lang="fr-CA" dirty="0" err="1" smtClean="0"/>
              <a:t>only</a:t>
            </a:r>
            <a:r>
              <a:rPr lang="fr-CA" dirty="0" smtClean="0"/>
              <a:t> one</a:t>
            </a:r>
            <a:r>
              <a:rPr lang="fr-CA" dirty="0" smtClean="0"/>
              <a:t> </a:t>
            </a:r>
            <a:r>
              <a:rPr lang="fr-CA" dirty="0"/>
              <a:t>village</a:t>
            </a:r>
            <a:endParaRPr lang="en-CA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A2346B-CA02-7342-9CC4-C5F76E63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 smtClean="0"/>
              <a:t>Counting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4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9A694-BEFB-7141-BE81-91786674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avoid doing nominal incorporation, there is another formula to follow. We can use the nominal root –</a:t>
            </a:r>
            <a:r>
              <a:rPr lang="en-US" dirty="0" err="1" smtClean="0"/>
              <a:t>rihw</a:t>
            </a:r>
            <a:r>
              <a:rPr lang="en-US" dirty="0" smtClean="0"/>
              <a:t>- </a:t>
            </a:r>
            <a:r>
              <a:rPr lang="fr-CA" dirty="0" smtClean="0"/>
              <a:t>« </a:t>
            </a:r>
            <a:r>
              <a:rPr lang="fr-CA" dirty="0" err="1" smtClean="0"/>
              <a:t>thing</a:t>
            </a:r>
            <a:r>
              <a:rPr lang="fr-CA" dirty="0" smtClean="0"/>
              <a:t> </a:t>
            </a:r>
            <a:r>
              <a:rPr lang="fr-CA" dirty="0"/>
              <a:t>»</a:t>
            </a:r>
            <a:r>
              <a:rPr lang="en-US" dirty="0" smtClean="0"/>
              <a:t> with the verb –ye- </a:t>
            </a:r>
            <a:r>
              <a:rPr lang="fr-CA" dirty="0"/>
              <a:t>« </a:t>
            </a:r>
            <a:r>
              <a:rPr lang="fr-CA" dirty="0" smtClean="0"/>
              <a:t>to </a:t>
            </a:r>
            <a:r>
              <a:rPr lang="fr-CA" dirty="0" err="1" smtClean="0"/>
              <a:t>be</a:t>
            </a:r>
            <a:r>
              <a:rPr lang="fr-CA" dirty="0" smtClean="0"/>
              <a:t> a certain </a:t>
            </a:r>
            <a:r>
              <a:rPr lang="fr-CA" dirty="0" err="1" smtClean="0"/>
              <a:t>number</a:t>
            </a:r>
            <a:r>
              <a:rPr lang="fr-CA" dirty="0" smtClean="0"/>
              <a:t> ».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Tho</a:t>
            </a:r>
            <a:r>
              <a:rPr lang="en-US" dirty="0"/>
              <a:t> </a:t>
            </a:r>
            <a:r>
              <a:rPr lang="en-US" dirty="0" err="1"/>
              <a:t>iwayeh</a:t>
            </a:r>
            <a:r>
              <a:rPr lang="en-US" dirty="0"/>
              <a:t>?				</a:t>
            </a:r>
            <a:r>
              <a:rPr lang="en-US" dirty="0" smtClean="0"/>
              <a:t>How many are there	?</a:t>
            </a:r>
            <a:endParaRPr lang="en-US" dirty="0"/>
          </a:p>
          <a:p>
            <a:r>
              <a:rPr lang="en-US" dirty="0" smtClean="0"/>
              <a:t>Depending on the number of </a:t>
            </a:r>
            <a:r>
              <a:rPr lang="en-US" dirty="0" err="1" smtClean="0"/>
              <a:t>obecjts</a:t>
            </a:r>
            <a:r>
              <a:rPr lang="en-US" dirty="0" smtClean="0"/>
              <a:t>, there are three possible answers.</a:t>
            </a:r>
            <a:endParaRPr lang="en-US" dirty="0"/>
          </a:p>
          <a:p>
            <a:r>
              <a:rPr lang="en-US" dirty="0" err="1"/>
              <a:t>skarihwat</a:t>
            </a:r>
            <a:r>
              <a:rPr lang="en-US" dirty="0"/>
              <a:t>				</a:t>
            </a:r>
            <a:r>
              <a:rPr lang="en-US" dirty="0" smtClean="0"/>
              <a:t>There is only one thing</a:t>
            </a:r>
            <a:endParaRPr lang="en-US" dirty="0"/>
          </a:p>
          <a:p>
            <a:r>
              <a:rPr lang="en-US" dirty="0" err="1"/>
              <a:t>teyarihwayeh</a:t>
            </a:r>
            <a:r>
              <a:rPr lang="en-US" dirty="0"/>
              <a:t>			</a:t>
            </a:r>
            <a:r>
              <a:rPr lang="en-US" dirty="0" smtClean="0"/>
              <a:t>There are two things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nombre</a:t>
            </a:r>
            <a:r>
              <a:rPr lang="en-US" dirty="0"/>
              <a:t>] </a:t>
            </a:r>
            <a:r>
              <a:rPr lang="en-US" dirty="0" err="1"/>
              <a:t>iyarihwayeh</a:t>
            </a:r>
            <a:r>
              <a:rPr lang="en-US" dirty="0"/>
              <a:t>	</a:t>
            </a:r>
            <a:r>
              <a:rPr lang="en-US" dirty="0" smtClean="0"/>
              <a:t>There are </a:t>
            </a:r>
            <a:r>
              <a:rPr lang="en-US" dirty="0"/>
              <a:t>[</a:t>
            </a:r>
            <a:r>
              <a:rPr lang="en-US" dirty="0" smtClean="0"/>
              <a:t>number] things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A2346B-CA02-7342-9CC4-C5F76E63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 smtClean="0"/>
              <a:t>Counting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19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63E3-1EE7-E049-A73B-3C29C272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specify the object that are talking about when counting it. Here are some </a:t>
            </a:r>
            <a:r>
              <a:rPr lang="en-US" dirty="0" smtClean="0"/>
              <a:t>e</a:t>
            </a:r>
            <a:r>
              <a:rPr lang="en-US" dirty="0" smtClean="0"/>
              <a:t>xamples:</a:t>
            </a:r>
            <a:endParaRPr lang="en-US" dirty="0"/>
          </a:p>
          <a:p>
            <a:r>
              <a:rPr lang="en-US" dirty="0" err="1"/>
              <a:t>Yahiatonhkwa</a:t>
            </a:r>
            <a:r>
              <a:rPr lang="en-US" dirty="0"/>
              <a:t>’ </a:t>
            </a:r>
            <a:r>
              <a:rPr lang="en-US" dirty="0" err="1"/>
              <a:t>skarihwat</a:t>
            </a:r>
            <a:r>
              <a:rPr lang="en-US" dirty="0"/>
              <a:t> 					</a:t>
            </a:r>
            <a:r>
              <a:rPr lang="en-US" dirty="0" smtClean="0"/>
              <a:t>There is only one pencil.</a:t>
            </a:r>
            <a:endParaRPr lang="en-US" dirty="0"/>
          </a:p>
          <a:p>
            <a:r>
              <a:rPr lang="en-US" dirty="0" err="1"/>
              <a:t>Yahiatonhkwa</a:t>
            </a:r>
            <a:r>
              <a:rPr lang="en-US" dirty="0"/>
              <a:t>’ </a:t>
            </a:r>
            <a:r>
              <a:rPr lang="en-US" dirty="0" err="1"/>
              <a:t>teyarihwayeh</a:t>
            </a:r>
            <a:r>
              <a:rPr lang="en-US" dirty="0"/>
              <a:t> 			</a:t>
            </a:r>
            <a:r>
              <a:rPr lang="en-US" dirty="0" smtClean="0"/>
              <a:t>There are two pencils.</a:t>
            </a:r>
            <a:endParaRPr lang="en-US" dirty="0"/>
          </a:p>
          <a:p>
            <a:r>
              <a:rPr lang="en-US" dirty="0" err="1"/>
              <a:t>Ahchienhk</a:t>
            </a:r>
            <a:r>
              <a:rPr lang="en-US" dirty="0"/>
              <a:t> </a:t>
            </a:r>
            <a:r>
              <a:rPr lang="en-US" dirty="0" err="1"/>
              <a:t>iyarihwayeh</a:t>
            </a:r>
            <a:r>
              <a:rPr lang="en-US" dirty="0"/>
              <a:t> </a:t>
            </a:r>
            <a:r>
              <a:rPr lang="en-US" dirty="0" err="1"/>
              <a:t>yahiatonhkwa</a:t>
            </a:r>
            <a:r>
              <a:rPr lang="en-US" dirty="0"/>
              <a:t>’	</a:t>
            </a:r>
            <a:r>
              <a:rPr lang="en-US" dirty="0" smtClean="0"/>
              <a:t>There are three pencils.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A2346B-CA02-7342-9CC4-C5F76E63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 smtClean="0"/>
              <a:t>Counting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5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D305-3EAA-FA4E-A6D4-16CF0EBB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CDF89-6CD2-E944-AB5E-C3F1D359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Yänonhchia</a:t>
            </a:r>
            <a:r>
              <a:rPr lang="fr-CA" dirty="0"/>
              <a:t>’		</a:t>
            </a:r>
            <a:r>
              <a:rPr lang="fr-CA" dirty="0" smtClean="0"/>
              <a:t>House, long house</a:t>
            </a:r>
            <a:r>
              <a:rPr lang="fr-CA" dirty="0"/>
              <a:t>		</a:t>
            </a:r>
          </a:p>
          <a:p>
            <a:r>
              <a:rPr lang="fr-CA" dirty="0" err="1"/>
              <a:t>Yänhowa</a:t>
            </a:r>
            <a:r>
              <a:rPr lang="fr-CA" dirty="0"/>
              <a:t>’ 		</a:t>
            </a:r>
            <a:r>
              <a:rPr lang="fr-CA" dirty="0" err="1" smtClean="0"/>
              <a:t>door</a:t>
            </a:r>
            <a:r>
              <a:rPr lang="fr-CA" dirty="0"/>
              <a:t>					</a:t>
            </a:r>
          </a:p>
          <a:p>
            <a:r>
              <a:rPr lang="fr-CA" dirty="0" err="1"/>
              <a:t>Yända’tsa</a:t>
            </a:r>
            <a:r>
              <a:rPr lang="fr-CA" dirty="0"/>
              <a:t>’		</a:t>
            </a:r>
            <a:r>
              <a:rPr lang="fr-CA" dirty="0" smtClean="0"/>
              <a:t>boiler, </a:t>
            </a:r>
            <a:r>
              <a:rPr lang="fr-CA" dirty="0" err="1" smtClean="0"/>
              <a:t>boiling</a:t>
            </a:r>
            <a:r>
              <a:rPr lang="fr-CA" dirty="0" smtClean="0"/>
              <a:t> pot</a:t>
            </a:r>
            <a:r>
              <a:rPr lang="fr-CA" dirty="0"/>
              <a:t>			</a:t>
            </a:r>
          </a:p>
          <a:p>
            <a:r>
              <a:rPr lang="fr-CA" dirty="0" err="1"/>
              <a:t>A’tatonhcha</a:t>
            </a:r>
            <a:r>
              <a:rPr lang="fr-CA" dirty="0"/>
              <a:t>’	</a:t>
            </a:r>
            <a:r>
              <a:rPr lang="fr-CA" dirty="0" smtClean="0"/>
              <a:t>basket</a:t>
            </a:r>
            <a:r>
              <a:rPr lang="fr-CA" dirty="0"/>
              <a:t>					</a:t>
            </a:r>
          </a:p>
          <a:p>
            <a:r>
              <a:rPr lang="fr-CA" dirty="0" err="1"/>
              <a:t>Yändata</a:t>
            </a:r>
            <a:r>
              <a:rPr lang="fr-CA" dirty="0"/>
              <a:t>’ 		village					</a:t>
            </a:r>
          </a:p>
          <a:p>
            <a:r>
              <a:rPr lang="fr-CA" dirty="0" err="1"/>
              <a:t>Yahiatonhkwa</a:t>
            </a:r>
            <a:r>
              <a:rPr lang="fr-CA" dirty="0"/>
              <a:t>’ 	</a:t>
            </a:r>
            <a:r>
              <a:rPr lang="fr-CA" dirty="0" err="1" smtClean="0"/>
              <a:t>pencil</a:t>
            </a:r>
            <a:r>
              <a:rPr lang="fr-CA" dirty="0"/>
              <a:t>				</a:t>
            </a:r>
          </a:p>
          <a:p>
            <a:r>
              <a:rPr lang="fr-CA" dirty="0" err="1"/>
              <a:t>Yarhonhcha</a:t>
            </a:r>
            <a:r>
              <a:rPr lang="fr-CA" dirty="0"/>
              <a:t>’ 	</a:t>
            </a:r>
            <a:r>
              <a:rPr lang="fr-CA" dirty="0" err="1" smtClean="0"/>
              <a:t>cradle</a:t>
            </a:r>
            <a:r>
              <a:rPr lang="fr-CA" dirty="0"/>
              <a:t>				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2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3494-6F48-DD4D-8985-C5A81295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054F9-21DA-CE4B-8FF5-96032FF0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Yänionhra</a:t>
            </a:r>
            <a:r>
              <a:rPr lang="fr-CA" dirty="0"/>
              <a:t>’ 			</a:t>
            </a:r>
            <a:r>
              <a:rPr lang="fr-CA" dirty="0" err="1" smtClean="0"/>
              <a:t>snow</a:t>
            </a:r>
            <a:r>
              <a:rPr lang="fr-CA" dirty="0" smtClean="0"/>
              <a:t> </a:t>
            </a:r>
            <a:r>
              <a:rPr lang="fr-CA" dirty="0" err="1" smtClean="0"/>
              <a:t>shoe</a:t>
            </a:r>
            <a:r>
              <a:rPr lang="fr-CA" dirty="0"/>
              <a:t>				</a:t>
            </a:r>
          </a:p>
          <a:p>
            <a:r>
              <a:rPr lang="fr-CA" dirty="0" err="1"/>
              <a:t>Yändaata</a:t>
            </a:r>
            <a:r>
              <a:rPr lang="fr-CA" dirty="0"/>
              <a:t>’ 			</a:t>
            </a:r>
            <a:r>
              <a:rPr lang="fr-CA" dirty="0" err="1" smtClean="0"/>
              <a:t>bed</a:t>
            </a:r>
            <a:r>
              <a:rPr lang="fr-CA" dirty="0"/>
              <a:t>					</a:t>
            </a:r>
          </a:p>
          <a:p>
            <a:r>
              <a:rPr lang="fr-CA" dirty="0" err="1"/>
              <a:t>Ya’ndahkwa</a:t>
            </a:r>
            <a:r>
              <a:rPr lang="fr-CA" dirty="0"/>
              <a:t>’ 		</a:t>
            </a:r>
            <a:r>
              <a:rPr lang="fr-CA" dirty="0" err="1" smtClean="0"/>
              <a:t>drum</a:t>
            </a:r>
            <a:r>
              <a:rPr lang="fr-CA" dirty="0" smtClean="0"/>
              <a:t>, barrel</a:t>
            </a:r>
            <a:r>
              <a:rPr lang="fr-CA" dirty="0"/>
              <a:t>				</a:t>
            </a:r>
          </a:p>
          <a:p>
            <a:r>
              <a:rPr lang="fr-CA" dirty="0" err="1"/>
              <a:t>Yastawen’cha</a:t>
            </a:r>
            <a:r>
              <a:rPr lang="fr-CA" dirty="0"/>
              <a:t>’ 		</a:t>
            </a:r>
            <a:r>
              <a:rPr lang="fr-CA" dirty="0" err="1" smtClean="0"/>
              <a:t>rattle</a:t>
            </a:r>
            <a:r>
              <a:rPr lang="fr-CA" dirty="0"/>
              <a:t>			</a:t>
            </a:r>
          </a:p>
          <a:p>
            <a:r>
              <a:rPr lang="fr-CA" dirty="0" err="1"/>
              <a:t>Atenhndinonhcha</a:t>
            </a:r>
            <a:r>
              <a:rPr lang="fr-CA" dirty="0"/>
              <a:t>’  	</a:t>
            </a:r>
            <a:r>
              <a:rPr lang="fr-CA" dirty="0" err="1" smtClean="0"/>
              <a:t>merchandise</a:t>
            </a:r>
            <a:r>
              <a:rPr lang="fr-CA" dirty="0"/>
              <a:t>			</a:t>
            </a:r>
          </a:p>
          <a:p>
            <a:r>
              <a:rPr lang="fr-CA" dirty="0" err="1"/>
              <a:t>Yängwahi’tsa</a:t>
            </a:r>
            <a:r>
              <a:rPr lang="fr-CA" dirty="0"/>
              <a:t>’		</a:t>
            </a:r>
            <a:r>
              <a:rPr lang="fr-CA" dirty="0" err="1" smtClean="0"/>
              <a:t>doll</a:t>
            </a:r>
            <a:r>
              <a:rPr lang="fr-CA" dirty="0"/>
              <a:t>		</a:t>
            </a:r>
          </a:p>
          <a:p>
            <a:r>
              <a:rPr lang="fr-CA" dirty="0" err="1"/>
              <a:t>Yahiatonhcha</a:t>
            </a:r>
            <a:r>
              <a:rPr lang="fr-CA" dirty="0"/>
              <a:t>’ 		</a:t>
            </a:r>
            <a:r>
              <a:rPr lang="fr-CA" dirty="0" smtClean="0"/>
              <a:t>book</a:t>
            </a:r>
            <a:r>
              <a:rPr lang="fr-CA" dirty="0" smtClean="0"/>
              <a:t>, </a:t>
            </a:r>
            <a:r>
              <a:rPr lang="fr-CA" dirty="0" err="1" smtClean="0"/>
              <a:t>paper</a:t>
            </a:r>
            <a:r>
              <a:rPr lang="fr-CA" dirty="0"/>
              <a:t>				</a:t>
            </a:r>
          </a:p>
          <a:p>
            <a:r>
              <a:rPr lang="fr-CA" dirty="0" err="1"/>
              <a:t>Yarihwa</a:t>
            </a:r>
            <a:r>
              <a:rPr lang="fr-CA" dirty="0"/>
              <a:t>’ 			</a:t>
            </a:r>
            <a:r>
              <a:rPr lang="fr-CA" dirty="0" err="1" smtClean="0"/>
              <a:t>thing</a:t>
            </a:r>
            <a:r>
              <a:rPr lang="fr-CA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4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E4EE-36B2-BF4D-B4FB-83F676DC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BEB7-8760-D94D-825B-9FE09AFEE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Complete the following lesson:</a:t>
            </a:r>
            <a:endParaRPr lang="en-CA" dirty="0"/>
          </a:p>
          <a:p>
            <a:r>
              <a:rPr lang="en-CA" dirty="0" err="1"/>
              <a:t>Ta’oht</a:t>
            </a:r>
            <a:r>
              <a:rPr lang="en-CA" dirty="0"/>
              <a:t> </a:t>
            </a:r>
            <a:r>
              <a:rPr lang="en-CA" dirty="0" err="1"/>
              <a:t>ïoerha</a:t>
            </a:r>
            <a:r>
              <a:rPr lang="en-CA" dirty="0"/>
              <a:t>’? « </a:t>
            </a:r>
            <a:r>
              <a:rPr lang="en-CA" dirty="0" smtClean="0"/>
              <a:t>How much is it worth? </a:t>
            </a:r>
            <a:r>
              <a:rPr lang="en-CA" dirty="0"/>
              <a:t>» : </a:t>
            </a:r>
            <a:r>
              <a:rPr lang="en-CA" dirty="0" smtClean="0"/>
              <a:t>The value of objects in </a:t>
            </a:r>
            <a:r>
              <a:rPr lang="en-CA" smtClean="0"/>
              <a:t>Wendat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900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DD7E-7410-0A46-A2BF-BB65F7A7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862A-6ED2-1042-AB91-1FC5DA09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and values in </a:t>
            </a:r>
            <a:r>
              <a:rPr lang="en-US" dirty="0" err="1" smtClean="0"/>
              <a:t>Wendat</a:t>
            </a:r>
            <a:endParaRPr lang="en-US" dirty="0"/>
          </a:p>
          <a:p>
            <a:r>
              <a:rPr lang="en-US" dirty="0" smtClean="0"/>
              <a:t>Counting objects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9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A61C-6054-0A42-9B76-D8931FAB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and values in </a:t>
            </a:r>
            <a:r>
              <a:rPr lang="en-US" dirty="0" err="1" smtClean="0"/>
              <a:t>Wendat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1BF04-D348-9B4B-ADD1-B9CA16EB5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/>
              <a:t>To talk about the action of </a:t>
            </a:r>
            <a:r>
              <a:rPr lang="fr-CA" sz="2000" dirty="0" err="1" smtClean="0"/>
              <a:t>selling</a:t>
            </a:r>
            <a:r>
              <a:rPr lang="fr-CA" sz="2000" dirty="0" smtClean="0"/>
              <a:t> or </a:t>
            </a:r>
            <a:r>
              <a:rPr lang="fr-CA" sz="2000" dirty="0" err="1" smtClean="0"/>
              <a:t>buying</a:t>
            </a:r>
            <a:r>
              <a:rPr lang="fr-CA" sz="2000" dirty="0" smtClean="0"/>
              <a:t>, </a:t>
            </a:r>
            <a:r>
              <a:rPr lang="fr-CA" sz="2000" dirty="0" err="1" smtClean="0"/>
              <a:t>we</a:t>
            </a:r>
            <a:r>
              <a:rPr lang="fr-CA" sz="2000" dirty="0" smtClean="0"/>
              <a:t> </a:t>
            </a:r>
            <a:r>
              <a:rPr lang="fr-CA" sz="2000" dirty="0" err="1" smtClean="0"/>
              <a:t>need</a:t>
            </a:r>
            <a:r>
              <a:rPr lang="fr-CA" sz="2000" dirty="0" smtClean="0"/>
              <a:t> to use the </a:t>
            </a:r>
            <a:r>
              <a:rPr lang="fr-CA" sz="2000" dirty="0" err="1" smtClean="0"/>
              <a:t>following</a:t>
            </a:r>
            <a:r>
              <a:rPr lang="fr-CA" sz="2000" dirty="0" smtClean="0"/>
              <a:t> </a:t>
            </a:r>
            <a:r>
              <a:rPr lang="fr-CA" sz="2000" dirty="0" err="1" smtClean="0"/>
              <a:t>verb</a:t>
            </a:r>
            <a:r>
              <a:rPr lang="fr-CA" sz="2000" dirty="0" smtClean="0"/>
              <a:t> base:  </a:t>
            </a:r>
            <a:endParaRPr lang="fr-CA" sz="2000" dirty="0"/>
          </a:p>
          <a:p>
            <a:pPr lvl="2"/>
            <a:r>
              <a:rPr lang="fr-CA" sz="1600" dirty="0"/>
              <a:t>-</a:t>
            </a:r>
            <a:r>
              <a:rPr lang="fr-CA" sz="1600" i="1" dirty="0" err="1"/>
              <a:t>atenhndinon</a:t>
            </a:r>
            <a:r>
              <a:rPr lang="fr-CA" sz="1600" i="1" dirty="0"/>
              <a:t>-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43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D1E3-B300-644C-A94C-EEE3215B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22B48-2622-CF4F-A21C-F4BBC199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 smtClean="0"/>
              <a:t>Here</a:t>
            </a:r>
            <a:r>
              <a:rPr lang="fr-CA" sz="2000" dirty="0" smtClean="0"/>
              <a:t> are </a:t>
            </a:r>
            <a:r>
              <a:rPr lang="fr-CA" sz="2000" dirty="0" err="1" smtClean="0"/>
              <a:t>some</a:t>
            </a:r>
            <a:r>
              <a:rPr lang="fr-CA" sz="2000" dirty="0" smtClean="0"/>
              <a:t> </a:t>
            </a:r>
            <a:r>
              <a:rPr lang="fr-CA" sz="2000" dirty="0" err="1" smtClean="0"/>
              <a:t>useful</a:t>
            </a:r>
            <a:r>
              <a:rPr lang="fr-CA" sz="2000" dirty="0" smtClean="0"/>
              <a:t> expressions </a:t>
            </a:r>
            <a:r>
              <a:rPr lang="fr-CA" sz="2000" dirty="0" err="1" smtClean="0"/>
              <a:t>with</a:t>
            </a:r>
            <a:r>
              <a:rPr lang="fr-CA" sz="2000" dirty="0" smtClean="0"/>
              <a:t> </a:t>
            </a:r>
            <a:r>
              <a:rPr lang="fr-CA" sz="2000" dirty="0" err="1" smtClean="0"/>
              <a:t>this</a:t>
            </a:r>
            <a:r>
              <a:rPr lang="fr-CA" sz="2000" dirty="0" smtClean="0"/>
              <a:t> </a:t>
            </a:r>
            <a:r>
              <a:rPr lang="fr-CA" sz="2000" dirty="0" err="1" smtClean="0"/>
              <a:t>verb</a:t>
            </a:r>
            <a:r>
              <a:rPr lang="fr-CA" sz="2000" dirty="0" smtClean="0"/>
              <a:t>: </a:t>
            </a:r>
            <a:endParaRPr lang="fr-CA" sz="2000" dirty="0"/>
          </a:p>
          <a:p>
            <a:r>
              <a:rPr lang="fr-CA" dirty="0" err="1"/>
              <a:t>Satenhndinonh</a:t>
            </a:r>
            <a:r>
              <a:rPr lang="fr-CA" dirty="0"/>
              <a:t>! 						</a:t>
            </a:r>
            <a:r>
              <a:rPr lang="fr-CA" dirty="0" err="1" smtClean="0"/>
              <a:t>Buy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!; </a:t>
            </a:r>
            <a:r>
              <a:rPr lang="fr-CA" dirty="0" err="1" smtClean="0"/>
              <a:t>Sell</a:t>
            </a:r>
            <a:r>
              <a:rPr lang="fr-CA" dirty="0" smtClean="0"/>
              <a:t> </a:t>
            </a:r>
            <a:r>
              <a:rPr lang="fr-CA" dirty="0" err="1" smtClean="0"/>
              <a:t>it!</a:t>
            </a:r>
            <a:endParaRPr lang="en-CA" dirty="0"/>
          </a:p>
          <a:p>
            <a:r>
              <a:rPr lang="fr-CA" dirty="0" err="1"/>
              <a:t>Eyatenhndinon</a:t>
            </a:r>
            <a:r>
              <a:rPr lang="fr-CA" dirty="0"/>
              <a:t>’						</a:t>
            </a:r>
            <a:r>
              <a:rPr lang="fr-CA" dirty="0" smtClean="0"/>
              <a:t>I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buy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; I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sell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endParaRPr lang="en-CA" dirty="0"/>
          </a:p>
          <a:p>
            <a:r>
              <a:rPr lang="fr-CA" dirty="0" err="1"/>
              <a:t>Te’yatenhndinonhk</a:t>
            </a:r>
            <a:r>
              <a:rPr lang="fr-CA" dirty="0"/>
              <a:t>					</a:t>
            </a:r>
            <a:r>
              <a:rPr lang="fr-CA" dirty="0" err="1" smtClean="0"/>
              <a:t>I’m</a:t>
            </a:r>
            <a:r>
              <a:rPr lang="fr-CA" dirty="0" smtClean="0"/>
              <a:t> not </a:t>
            </a:r>
            <a:r>
              <a:rPr lang="fr-CA" dirty="0" err="1" smtClean="0"/>
              <a:t>buying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; </a:t>
            </a:r>
            <a:r>
              <a:rPr lang="fr-CA" dirty="0" err="1" smtClean="0"/>
              <a:t>I’m</a:t>
            </a:r>
            <a:r>
              <a:rPr lang="fr-CA" dirty="0" smtClean="0"/>
              <a:t> not </a:t>
            </a:r>
            <a:r>
              <a:rPr lang="fr-CA" dirty="0" err="1" smtClean="0"/>
              <a:t>selling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endParaRPr lang="en-CA" dirty="0"/>
          </a:p>
          <a:p>
            <a:r>
              <a:rPr lang="fr-CA" dirty="0" err="1"/>
              <a:t>A’yatenhndinon</a:t>
            </a:r>
            <a:r>
              <a:rPr lang="fr-CA" dirty="0"/>
              <a:t>’						</a:t>
            </a:r>
            <a:r>
              <a:rPr lang="fr-CA" dirty="0" smtClean="0"/>
              <a:t>I </a:t>
            </a:r>
            <a:r>
              <a:rPr lang="fr-CA" dirty="0" err="1" smtClean="0"/>
              <a:t>bought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; I </a:t>
            </a:r>
            <a:r>
              <a:rPr lang="fr-CA" dirty="0" err="1" smtClean="0"/>
              <a:t>sold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endParaRPr lang="fr-CA" dirty="0" smtClean="0"/>
          </a:p>
          <a:p>
            <a:r>
              <a:rPr lang="fr-CA" dirty="0" err="1" smtClean="0"/>
              <a:t>Ta’oht</a:t>
            </a:r>
            <a:r>
              <a:rPr lang="fr-CA" dirty="0" smtClean="0"/>
              <a:t> </a:t>
            </a:r>
            <a:r>
              <a:rPr lang="fr-CA" dirty="0" err="1"/>
              <a:t>ehskatenhndinon</a:t>
            </a:r>
            <a:r>
              <a:rPr lang="fr-CA" dirty="0"/>
              <a:t>’ </a:t>
            </a:r>
            <a:r>
              <a:rPr lang="fr-CA" dirty="0" err="1"/>
              <a:t>de’cha</a:t>
            </a:r>
            <a:r>
              <a:rPr lang="fr-CA" dirty="0"/>
              <a:t>’?	</a:t>
            </a:r>
            <a:r>
              <a:rPr lang="fr-CA" dirty="0" smtClean="0"/>
              <a:t>How </a:t>
            </a:r>
            <a:r>
              <a:rPr lang="fr-CA" dirty="0" err="1" smtClean="0"/>
              <a:t>much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sell</a:t>
            </a:r>
            <a:r>
              <a:rPr lang="fr-CA" dirty="0" smtClean="0"/>
              <a:t> me </a:t>
            </a:r>
            <a:r>
              <a:rPr lang="fr-CA" dirty="0" err="1" smtClean="0"/>
              <a:t>this</a:t>
            </a:r>
            <a:r>
              <a:rPr lang="fr-CA" dirty="0" smtClean="0"/>
              <a:t>?</a:t>
            </a:r>
            <a:endParaRPr lang="en-CA" dirty="0"/>
          </a:p>
          <a:p>
            <a:r>
              <a:rPr lang="fr-CA" dirty="0" err="1"/>
              <a:t>Ehchiatenhndinon</a:t>
            </a:r>
            <a:r>
              <a:rPr lang="fr-CA" dirty="0"/>
              <a:t>’ i?					</a:t>
            </a:r>
            <a:r>
              <a:rPr lang="fr-CA" dirty="0" smtClean="0"/>
              <a:t>Will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buy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?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1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9E39-5578-6D45-9E9A-F3DC1210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386C-F378-1E41-931B-EC783DBD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also</a:t>
            </a:r>
            <a:r>
              <a:rPr lang="fr-CA" dirty="0" smtClean="0"/>
              <a:t> use the verbal </a:t>
            </a:r>
            <a:r>
              <a:rPr lang="fr-CA" dirty="0" err="1" smtClean="0"/>
              <a:t>root</a:t>
            </a:r>
            <a:r>
              <a:rPr lang="fr-CA" dirty="0" smtClean="0"/>
              <a:t> –</a:t>
            </a:r>
            <a:r>
              <a:rPr lang="fr-CA" dirty="0" err="1" smtClean="0"/>
              <a:t>ier</a:t>
            </a:r>
            <a:r>
              <a:rPr lang="fr-CA" dirty="0" smtClean="0"/>
              <a:t>- to talk about the value of an </a:t>
            </a:r>
            <a:r>
              <a:rPr lang="fr-CA" dirty="0" err="1" smtClean="0"/>
              <a:t>object</a:t>
            </a:r>
            <a:r>
              <a:rPr lang="fr-CA" dirty="0" smtClean="0"/>
              <a:t>. </a:t>
            </a:r>
            <a:r>
              <a:rPr lang="fr-CA" dirty="0" err="1" smtClean="0"/>
              <a:t>Here</a:t>
            </a:r>
            <a:r>
              <a:rPr lang="fr-CA" dirty="0" smtClean="0"/>
              <a:t> are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useful</a:t>
            </a:r>
            <a:r>
              <a:rPr lang="fr-CA" dirty="0" smtClean="0"/>
              <a:t> expressions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verb</a:t>
            </a:r>
            <a:r>
              <a:rPr lang="fr-CA" dirty="0" smtClean="0"/>
              <a:t>:</a:t>
            </a:r>
            <a:endParaRPr lang="en-CA" dirty="0"/>
          </a:p>
          <a:p>
            <a:r>
              <a:rPr lang="fr-CA" dirty="0" err="1"/>
              <a:t>Ta’oht</a:t>
            </a:r>
            <a:r>
              <a:rPr lang="fr-CA" dirty="0"/>
              <a:t> </a:t>
            </a:r>
            <a:r>
              <a:rPr lang="fr-CA" dirty="0" err="1"/>
              <a:t>ïoerha</a:t>
            </a:r>
            <a:r>
              <a:rPr lang="fr-CA" dirty="0"/>
              <a:t>’?				</a:t>
            </a:r>
            <a:r>
              <a:rPr lang="fr-CA" dirty="0" smtClean="0"/>
              <a:t>How </a:t>
            </a:r>
            <a:r>
              <a:rPr lang="fr-CA" dirty="0" err="1" smtClean="0"/>
              <a:t>much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worth</a:t>
            </a:r>
            <a:r>
              <a:rPr lang="fr-CA" dirty="0" smtClean="0"/>
              <a:t>?</a:t>
            </a:r>
            <a:endParaRPr lang="en-CA" dirty="0"/>
          </a:p>
          <a:p>
            <a:r>
              <a:rPr lang="fr-CA" dirty="0" err="1"/>
              <a:t>Ta’oht</a:t>
            </a:r>
            <a:r>
              <a:rPr lang="fr-CA" dirty="0"/>
              <a:t> </a:t>
            </a:r>
            <a:r>
              <a:rPr lang="fr-CA" dirty="0" err="1"/>
              <a:t>ïoerha</a:t>
            </a:r>
            <a:r>
              <a:rPr lang="fr-CA" dirty="0"/>
              <a:t>’ </a:t>
            </a:r>
            <a:r>
              <a:rPr lang="fr-CA" dirty="0" err="1"/>
              <a:t>yända’tsa</a:t>
            </a:r>
            <a:r>
              <a:rPr lang="fr-CA" dirty="0"/>
              <a:t>’?	</a:t>
            </a:r>
            <a:r>
              <a:rPr lang="fr-CA" dirty="0" smtClean="0"/>
              <a:t>How </a:t>
            </a:r>
            <a:r>
              <a:rPr lang="fr-CA" dirty="0" err="1" smtClean="0"/>
              <a:t>much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the boiler </a:t>
            </a:r>
            <a:r>
              <a:rPr lang="fr-CA" dirty="0" err="1" smtClean="0"/>
              <a:t>worth</a:t>
            </a:r>
            <a:r>
              <a:rPr lang="fr-CA" dirty="0" smtClean="0"/>
              <a:t>?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4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3C59-C6AD-E842-B7F0-CABC3C0D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6F389-EBCD-7D4D-9223-35E433E7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Another</a:t>
            </a:r>
            <a:r>
              <a:rPr lang="fr-CA" dirty="0" smtClean="0"/>
              <a:t> expression </a:t>
            </a:r>
            <a:r>
              <a:rPr lang="fr-CA" dirty="0" err="1" smtClean="0"/>
              <a:t>used</a:t>
            </a:r>
            <a:r>
              <a:rPr lang="fr-CA" dirty="0" smtClean="0"/>
              <a:t> to </a:t>
            </a:r>
            <a:r>
              <a:rPr lang="fr-CA" dirty="0" err="1" smtClean="0"/>
              <a:t>estimate</a:t>
            </a:r>
            <a:r>
              <a:rPr lang="fr-CA" dirty="0" smtClean="0"/>
              <a:t> the value of </a:t>
            </a:r>
            <a:r>
              <a:rPr lang="fr-CA" dirty="0" err="1" smtClean="0"/>
              <a:t>something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to compare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a stick or a log by </a:t>
            </a:r>
            <a:r>
              <a:rPr lang="fr-CA" dirty="0" err="1" smtClean="0"/>
              <a:t>using</a:t>
            </a:r>
            <a:r>
              <a:rPr lang="fr-CA" dirty="0" smtClean="0"/>
              <a:t> the nominal </a:t>
            </a:r>
            <a:r>
              <a:rPr lang="fr-CA" dirty="0" err="1" smtClean="0"/>
              <a:t>root</a:t>
            </a:r>
            <a:r>
              <a:rPr lang="fr-CA" dirty="0" smtClean="0"/>
              <a:t> –</a:t>
            </a:r>
            <a:r>
              <a:rPr lang="fr-CA" dirty="0" err="1" smtClean="0"/>
              <a:t>ient</a:t>
            </a:r>
            <a:r>
              <a:rPr lang="fr-CA" dirty="0" smtClean="0"/>
              <a:t>-. </a:t>
            </a:r>
            <a:r>
              <a:rPr lang="fr-CA" dirty="0" err="1" smtClean="0"/>
              <a:t>Obviously</a:t>
            </a:r>
            <a:r>
              <a:rPr lang="fr-CA" dirty="0" smtClean="0"/>
              <a:t>, </a:t>
            </a:r>
            <a:r>
              <a:rPr lang="fr-CA" dirty="0" err="1" smtClean="0"/>
              <a:t>Wendats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the size of the stick as a </a:t>
            </a:r>
            <a:r>
              <a:rPr lang="fr-CA" dirty="0" err="1" smtClean="0"/>
              <a:t>metaphore</a:t>
            </a:r>
            <a:r>
              <a:rPr lang="fr-CA" dirty="0" smtClean="0"/>
              <a:t> to </a:t>
            </a:r>
            <a:r>
              <a:rPr lang="fr-CA" dirty="0" err="1" smtClean="0"/>
              <a:t>give</a:t>
            </a:r>
            <a:r>
              <a:rPr lang="fr-CA" dirty="0" smtClean="0"/>
              <a:t> a value or </a:t>
            </a:r>
            <a:r>
              <a:rPr lang="fr-CA" dirty="0" err="1" smtClean="0"/>
              <a:t>price</a:t>
            </a:r>
            <a:r>
              <a:rPr lang="fr-CA" dirty="0" smtClean="0"/>
              <a:t> of </a:t>
            </a:r>
            <a:r>
              <a:rPr lang="fr-CA" dirty="0" err="1" smtClean="0"/>
              <a:t>something</a:t>
            </a:r>
            <a:r>
              <a:rPr lang="fr-CA" dirty="0" smtClean="0"/>
              <a:t>. </a:t>
            </a:r>
            <a:endParaRPr lang="fr-CA" dirty="0"/>
          </a:p>
          <a:p>
            <a:r>
              <a:rPr lang="fr-CA" dirty="0" err="1"/>
              <a:t>Haó</a:t>
            </a:r>
            <a:r>
              <a:rPr lang="fr-CA" dirty="0"/>
              <a:t>’, </a:t>
            </a:r>
            <a:r>
              <a:rPr lang="fr-CA" dirty="0" err="1"/>
              <a:t>yaentowänenh</a:t>
            </a:r>
            <a:r>
              <a:rPr lang="fr-CA" dirty="0"/>
              <a:t>. 		</a:t>
            </a:r>
            <a:r>
              <a:rPr lang="fr-CA" dirty="0" err="1" smtClean="0"/>
              <a:t>Yes</a:t>
            </a:r>
            <a:r>
              <a:rPr lang="fr-CA" dirty="0" smtClean="0"/>
              <a:t>,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of </a:t>
            </a:r>
            <a:r>
              <a:rPr lang="fr-CA" dirty="0" err="1" smtClean="0"/>
              <a:t>great</a:t>
            </a:r>
            <a:r>
              <a:rPr lang="fr-CA" dirty="0" smtClean="0"/>
              <a:t> value.</a:t>
            </a:r>
            <a:endParaRPr lang="en-CA" dirty="0"/>
          </a:p>
          <a:p>
            <a:r>
              <a:rPr lang="fr-CA" dirty="0"/>
              <a:t>Stan’ </a:t>
            </a:r>
            <a:r>
              <a:rPr lang="fr-CA" dirty="0" err="1"/>
              <a:t>te’yaentowänenh</a:t>
            </a:r>
            <a:r>
              <a:rPr lang="fr-CA" dirty="0"/>
              <a:t>.		</a:t>
            </a:r>
            <a:r>
              <a:rPr lang="fr-CA" dirty="0" smtClean="0"/>
              <a:t>No,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not of </a:t>
            </a:r>
            <a:r>
              <a:rPr lang="fr-CA" dirty="0" err="1" smtClean="0"/>
              <a:t>great</a:t>
            </a:r>
            <a:r>
              <a:rPr lang="fr-CA" dirty="0" smtClean="0"/>
              <a:t> value.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9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45DF-A778-F84F-A8FC-5B69843A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E4B3-6F55-EE47-9BD0-CB5A993F0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fr-CA" dirty="0" err="1" smtClean="0"/>
              <a:t>valuable</a:t>
            </a:r>
            <a:r>
              <a:rPr lang="fr-CA" dirty="0" smtClean="0"/>
              <a:t> </a:t>
            </a:r>
            <a:r>
              <a:rPr lang="fr-CA" dirty="0" err="1" smtClean="0"/>
              <a:t>objects</a:t>
            </a:r>
            <a:r>
              <a:rPr lang="fr-CA" dirty="0" smtClean="0"/>
              <a:t> in </a:t>
            </a:r>
            <a:r>
              <a:rPr lang="fr-CA" dirty="0" err="1" smtClean="0"/>
              <a:t>Wendat</a:t>
            </a:r>
            <a:r>
              <a:rPr lang="fr-CA" dirty="0" smtClean="0"/>
              <a:t> society have been </a:t>
            </a:r>
            <a:r>
              <a:rPr lang="fr-CA" dirty="0" err="1" smtClean="0"/>
              <a:t>used</a:t>
            </a:r>
            <a:r>
              <a:rPr lang="fr-CA" dirty="0" smtClean="0"/>
              <a:t> as </a:t>
            </a:r>
            <a:r>
              <a:rPr lang="fr-CA" dirty="0" err="1" smtClean="0"/>
              <a:t>currency</a:t>
            </a:r>
            <a:r>
              <a:rPr lang="fr-CA" dirty="0" smtClean="0"/>
              <a:t> </a:t>
            </a:r>
            <a:r>
              <a:rPr lang="fr-CA" dirty="0" err="1" smtClean="0"/>
              <a:t>units</a:t>
            </a:r>
            <a:r>
              <a:rPr lang="fr-CA" dirty="0" smtClean="0"/>
              <a:t> durant the 17th and 18th </a:t>
            </a:r>
            <a:r>
              <a:rPr lang="fr-CA" dirty="0" err="1" smtClean="0"/>
              <a:t>century</a:t>
            </a:r>
            <a:r>
              <a:rPr lang="fr-CA" dirty="0" smtClean="0"/>
              <a:t>. This </a:t>
            </a:r>
            <a:r>
              <a:rPr lang="fr-CA" dirty="0" err="1" smtClean="0"/>
              <a:t>refers</a:t>
            </a:r>
            <a:r>
              <a:rPr lang="fr-CA" dirty="0" smtClean="0"/>
              <a:t> to </a:t>
            </a:r>
            <a:r>
              <a:rPr lang="fr-CA" dirty="0" err="1" smtClean="0"/>
              <a:t>fish</a:t>
            </a:r>
            <a:r>
              <a:rPr lang="fr-CA" dirty="0" smtClean="0"/>
              <a:t> </a:t>
            </a:r>
            <a:r>
              <a:rPr lang="fr-CA" dirty="0" err="1" smtClean="0"/>
              <a:t>scales</a:t>
            </a:r>
            <a:r>
              <a:rPr lang="fr-CA" dirty="0" smtClean="0"/>
              <a:t> (</a:t>
            </a:r>
            <a:r>
              <a:rPr lang="fr-CA" dirty="0" err="1" smtClean="0"/>
              <a:t>also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for </a:t>
            </a:r>
            <a:r>
              <a:rPr lang="fr-CA" dirty="0" err="1" smtClean="0"/>
              <a:t>metal</a:t>
            </a:r>
            <a:r>
              <a:rPr lang="fr-CA" dirty="0" smtClean="0"/>
              <a:t>), </a:t>
            </a:r>
            <a:r>
              <a:rPr lang="fr-CA" dirty="0" err="1" smtClean="0"/>
              <a:t>quantities</a:t>
            </a:r>
            <a:r>
              <a:rPr lang="fr-CA" dirty="0" smtClean="0"/>
              <a:t> of </a:t>
            </a:r>
            <a:r>
              <a:rPr lang="fr-CA" dirty="0" err="1" smtClean="0"/>
              <a:t>porcelain</a:t>
            </a:r>
            <a:r>
              <a:rPr lang="fr-CA" dirty="0" smtClean="0"/>
              <a:t>, </a:t>
            </a:r>
            <a:r>
              <a:rPr lang="fr-CA" dirty="0" smtClean="0"/>
              <a:t>glass or furs. </a:t>
            </a:r>
            <a:endParaRPr lang="fr-CA" dirty="0"/>
          </a:p>
          <a:p>
            <a:r>
              <a:rPr lang="fr-CA" dirty="0" smtClean="0"/>
              <a:t>More </a:t>
            </a:r>
            <a:r>
              <a:rPr lang="fr-CA" dirty="0" err="1" smtClean="0"/>
              <a:t>precisely</a:t>
            </a:r>
            <a:r>
              <a:rPr lang="fr-CA" dirty="0" smtClean="0"/>
              <a:t>, </a:t>
            </a:r>
            <a:r>
              <a:rPr lang="fr-CA" dirty="0" err="1" smtClean="0"/>
              <a:t>Wendats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the nominal </a:t>
            </a:r>
            <a:r>
              <a:rPr lang="fr-CA" dirty="0" err="1" smtClean="0"/>
              <a:t>root</a:t>
            </a:r>
            <a:r>
              <a:rPr lang="fr-CA" dirty="0" smtClean="0"/>
              <a:t> </a:t>
            </a:r>
            <a:r>
              <a:rPr lang="fr-CA" i="1" dirty="0" smtClean="0"/>
              <a:t>-</a:t>
            </a:r>
            <a:r>
              <a:rPr lang="fr-CA" i="1" dirty="0" err="1"/>
              <a:t>hwihst</a:t>
            </a:r>
            <a:r>
              <a:rPr lang="fr-CA" i="1" dirty="0"/>
              <a:t>-</a:t>
            </a:r>
            <a:r>
              <a:rPr lang="fr-CA" dirty="0"/>
              <a:t> « </a:t>
            </a:r>
            <a:r>
              <a:rPr lang="fr-CA" dirty="0" err="1" smtClean="0"/>
              <a:t>fish</a:t>
            </a:r>
            <a:r>
              <a:rPr lang="fr-CA" dirty="0" smtClean="0"/>
              <a:t> </a:t>
            </a:r>
            <a:r>
              <a:rPr lang="fr-CA" dirty="0" err="1" smtClean="0"/>
              <a:t>scales</a:t>
            </a:r>
            <a:r>
              <a:rPr lang="fr-CA" dirty="0"/>
              <a:t> » </a:t>
            </a:r>
            <a:r>
              <a:rPr lang="fr-CA" dirty="0" smtClean="0"/>
              <a:t>for coins.</a:t>
            </a:r>
            <a:endParaRPr lang="fr-CA" dirty="0"/>
          </a:p>
          <a:p>
            <a:r>
              <a:rPr lang="fr-CA" dirty="0"/>
              <a:t> </a:t>
            </a:r>
            <a:r>
              <a:rPr lang="fr-CA" dirty="0" err="1" smtClean="0"/>
              <a:t>Today’s</a:t>
            </a:r>
            <a:r>
              <a:rPr lang="fr-CA" dirty="0" smtClean="0"/>
              <a:t> </a:t>
            </a:r>
            <a:r>
              <a:rPr lang="fr-CA" dirty="0" err="1" smtClean="0"/>
              <a:t>equivalent</a:t>
            </a:r>
            <a:r>
              <a:rPr lang="fr-CA" dirty="0" smtClean="0"/>
              <a:t> of a dollar </a:t>
            </a:r>
            <a:r>
              <a:rPr lang="fr-CA" dirty="0" err="1" smtClean="0"/>
              <a:t>contains</a:t>
            </a:r>
            <a:r>
              <a:rPr lang="fr-CA" dirty="0" smtClean="0"/>
              <a:t> the nominal </a:t>
            </a:r>
            <a:r>
              <a:rPr lang="fr-CA" dirty="0" err="1" smtClean="0"/>
              <a:t>root</a:t>
            </a:r>
            <a:r>
              <a:rPr lang="fr-CA" dirty="0" smtClean="0"/>
              <a:t> </a:t>
            </a:r>
            <a:r>
              <a:rPr lang="fr-CA" i="1" dirty="0"/>
              <a:t>-</a:t>
            </a:r>
            <a:r>
              <a:rPr lang="fr-CA" i="1" dirty="0" err="1"/>
              <a:t>ndehw</a:t>
            </a:r>
            <a:r>
              <a:rPr lang="fr-CA" i="1" dirty="0"/>
              <a:t>-</a:t>
            </a:r>
            <a:r>
              <a:rPr lang="fr-CA" dirty="0"/>
              <a:t> </a:t>
            </a:r>
            <a:r>
              <a:rPr lang="fr-CA" dirty="0" smtClean="0"/>
              <a:t>«</a:t>
            </a:r>
            <a:r>
              <a:rPr lang="fr-CA" dirty="0"/>
              <a:t> </a:t>
            </a:r>
            <a:r>
              <a:rPr lang="fr-CA" dirty="0" smtClean="0"/>
              <a:t>(</a:t>
            </a:r>
            <a:r>
              <a:rPr lang="fr-CA" dirty="0" err="1" smtClean="0"/>
              <a:t>beaver</a:t>
            </a:r>
            <a:r>
              <a:rPr lang="fr-CA" dirty="0" smtClean="0"/>
              <a:t>) skin</a:t>
            </a:r>
            <a:r>
              <a:rPr lang="fr-CA" dirty="0"/>
              <a:t> </a:t>
            </a:r>
            <a:r>
              <a:rPr lang="fr-CA" dirty="0" smtClean="0"/>
              <a:t>». </a:t>
            </a:r>
            <a:r>
              <a:rPr lang="fr-CA" dirty="0" err="1" smtClean="0"/>
              <a:t>Wyandots</a:t>
            </a:r>
            <a:r>
              <a:rPr lang="fr-CA" dirty="0" smtClean="0"/>
              <a:t> have </a:t>
            </a:r>
            <a:r>
              <a:rPr lang="fr-CA" dirty="0" err="1" smtClean="0"/>
              <a:t>also</a:t>
            </a:r>
            <a:r>
              <a:rPr lang="fr-CA" dirty="0" smtClean="0"/>
              <a:t> </a:t>
            </a:r>
            <a:r>
              <a:rPr lang="fr-CA" dirty="0" err="1" smtClean="0"/>
              <a:t>used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root</a:t>
            </a:r>
            <a:r>
              <a:rPr lang="fr-CA" dirty="0" smtClean="0"/>
              <a:t> to </a:t>
            </a:r>
            <a:r>
              <a:rPr lang="fr-CA" dirty="0" err="1" smtClean="0"/>
              <a:t>reference</a:t>
            </a:r>
            <a:r>
              <a:rPr lang="fr-CA" dirty="0" smtClean="0"/>
              <a:t> American dollars.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1C67-3651-BD49-89E5-D7F335B60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expressions:</a:t>
            </a:r>
            <a:endParaRPr lang="en-US" dirty="0"/>
          </a:p>
          <a:p>
            <a:r>
              <a:rPr lang="fr-CA" dirty="0" err="1"/>
              <a:t>Tho</a:t>
            </a:r>
            <a:r>
              <a:rPr lang="fr-CA" dirty="0"/>
              <a:t> </a:t>
            </a:r>
            <a:r>
              <a:rPr lang="fr-CA" dirty="0" err="1"/>
              <a:t>iyändehwayeh</a:t>
            </a:r>
            <a:r>
              <a:rPr lang="fr-CA" dirty="0"/>
              <a:t>?		</a:t>
            </a:r>
            <a:r>
              <a:rPr lang="fr-CA" dirty="0" smtClean="0"/>
              <a:t>How </a:t>
            </a:r>
            <a:r>
              <a:rPr lang="fr-CA" dirty="0" err="1" smtClean="0"/>
              <a:t>many</a:t>
            </a:r>
            <a:r>
              <a:rPr lang="fr-CA" dirty="0" smtClean="0"/>
              <a:t> dollars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?</a:t>
            </a:r>
            <a:endParaRPr lang="en-CA" dirty="0"/>
          </a:p>
          <a:p>
            <a:r>
              <a:rPr lang="fr-CA" dirty="0" err="1"/>
              <a:t>Tho</a:t>
            </a:r>
            <a:r>
              <a:rPr lang="fr-CA" dirty="0"/>
              <a:t> </a:t>
            </a:r>
            <a:r>
              <a:rPr lang="fr-CA" dirty="0" err="1"/>
              <a:t>ïohwihstayeh</a:t>
            </a:r>
            <a:r>
              <a:rPr lang="fr-CA" dirty="0"/>
              <a:t>?		</a:t>
            </a:r>
            <a:r>
              <a:rPr lang="fr-CA" dirty="0" smtClean="0"/>
              <a:t>How </a:t>
            </a:r>
            <a:r>
              <a:rPr lang="fr-CA" dirty="0" err="1" smtClean="0"/>
              <a:t>many</a:t>
            </a:r>
            <a:r>
              <a:rPr lang="fr-CA" dirty="0" smtClean="0"/>
              <a:t> coins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?</a:t>
            </a:r>
            <a:endParaRPr lang="fr-CA" dirty="0"/>
          </a:p>
          <a:p>
            <a:endParaRPr lang="fr-CA" dirty="0"/>
          </a:p>
          <a:p>
            <a:r>
              <a:rPr lang="fr-CA" dirty="0" smtClean="0"/>
              <a:t>So, for a </a:t>
            </a:r>
            <a:r>
              <a:rPr lang="fr-CA" dirty="0" err="1" smtClean="0"/>
              <a:t>price</a:t>
            </a:r>
            <a:r>
              <a:rPr lang="fr-CA" dirty="0" smtClean="0"/>
              <a:t> of $40,25 for </a:t>
            </a:r>
            <a:r>
              <a:rPr lang="fr-CA" dirty="0" err="1" smtClean="0"/>
              <a:t>example</a:t>
            </a:r>
            <a:r>
              <a:rPr lang="fr-CA" dirty="0" smtClean="0"/>
              <a:t>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express the </a:t>
            </a:r>
            <a:r>
              <a:rPr lang="fr-CA" dirty="0" err="1" smtClean="0"/>
              <a:t>following</a:t>
            </a:r>
            <a:r>
              <a:rPr lang="fr-CA" dirty="0" smtClean="0"/>
              <a:t> </a:t>
            </a:r>
            <a:r>
              <a:rPr lang="fr-CA" dirty="0" err="1" smtClean="0"/>
              <a:t>way</a:t>
            </a:r>
            <a:r>
              <a:rPr lang="fr-CA" dirty="0" smtClean="0"/>
              <a:t>:</a:t>
            </a:r>
            <a:endParaRPr lang="en-CA" dirty="0"/>
          </a:p>
          <a:p>
            <a:r>
              <a:rPr lang="fr-CA" dirty="0" smtClean="0"/>
              <a:t>$40,25 </a:t>
            </a:r>
            <a:r>
              <a:rPr lang="fr-CA" dirty="0" err="1"/>
              <a:t>ndahk</a:t>
            </a:r>
            <a:r>
              <a:rPr lang="fr-CA" dirty="0"/>
              <a:t> </a:t>
            </a:r>
            <a:r>
              <a:rPr lang="fr-CA" dirty="0" err="1"/>
              <a:t>iwahsen</a:t>
            </a:r>
            <a:r>
              <a:rPr lang="fr-CA" dirty="0"/>
              <a:t> </a:t>
            </a:r>
            <a:r>
              <a:rPr lang="fr-CA" dirty="0" err="1"/>
              <a:t>iyändehwayeh</a:t>
            </a:r>
            <a:r>
              <a:rPr lang="fr-CA" dirty="0"/>
              <a:t> </a:t>
            </a:r>
            <a:r>
              <a:rPr lang="fr-CA" dirty="0" err="1"/>
              <a:t>tëndih</a:t>
            </a:r>
            <a:r>
              <a:rPr lang="fr-CA" dirty="0"/>
              <a:t> </a:t>
            </a:r>
            <a:r>
              <a:rPr lang="fr-CA" dirty="0" err="1"/>
              <a:t>tewahsen</a:t>
            </a:r>
            <a:r>
              <a:rPr lang="fr-CA" dirty="0"/>
              <a:t> </a:t>
            </a:r>
            <a:r>
              <a:rPr lang="fr-CA" dirty="0" err="1"/>
              <a:t>wihch</a:t>
            </a:r>
            <a:r>
              <a:rPr lang="fr-CA" dirty="0"/>
              <a:t> </a:t>
            </a:r>
            <a:r>
              <a:rPr lang="fr-CA" dirty="0" err="1"/>
              <a:t>iskare</a:t>
            </a:r>
            <a:r>
              <a:rPr lang="fr-CA" dirty="0"/>
              <a:t> </a:t>
            </a:r>
            <a:r>
              <a:rPr lang="fr-CA" dirty="0" err="1"/>
              <a:t>ïohwihstayeh</a:t>
            </a:r>
            <a:r>
              <a:rPr lang="en-CA" dirty="0"/>
              <a:t> 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E8F45DF-A778-F84F-A8FC-5B69843A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0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F76C-3F18-4842-9BC3-D33CAE67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Be </a:t>
            </a:r>
            <a:r>
              <a:rPr lang="fr-CA" dirty="0" err="1" smtClean="0"/>
              <a:t>careful</a:t>
            </a:r>
            <a:r>
              <a:rPr lang="fr-CA" dirty="0" smtClean="0"/>
              <a:t> </a:t>
            </a:r>
            <a:r>
              <a:rPr lang="fr-CA" dirty="0" err="1" smtClean="0"/>
              <a:t>when</a:t>
            </a:r>
            <a:r>
              <a:rPr lang="fr-CA" dirty="0" smtClean="0"/>
              <a:t> the </a:t>
            </a:r>
            <a:r>
              <a:rPr lang="fr-CA" dirty="0" err="1" smtClean="0"/>
              <a:t>number</a:t>
            </a:r>
            <a:r>
              <a:rPr lang="fr-CA" dirty="0" smtClean="0"/>
              <a:t> one </a:t>
            </a:r>
            <a:r>
              <a:rPr lang="fr-CA" dirty="0" smtClean="0"/>
              <a:t>or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in the </a:t>
            </a:r>
            <a:r>
              <a:rPr lang="fr-CA" dirty="0" err="1" smtClean="0"/>
              <a:t>price</a:t>
            </a:r>
            <a:r>
              <a:rPr lang="fr-CA" dirty="0" smtClean="0"/>
              <a:t> of </a:t>
            </a:r>
            <a:r>
              <a:rPr lang="fr-CA" dirty="0" err="1" smtClean="0"/>
              <a:t>something</a:t>
            </a:r>
            <a:r>
              <a:rPr lang="fr-CA" dirty="0" smtClean="0"/>
              <a:t>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fr-CA" dirty="0"/>
              <a:t>1$		</a:t>
            </a:r>
            <a:r>
              <a:rPr lang="fr-CA" dirty="0" err="1"/>
              <a:t>skändehwat</a:t>
            </a:r>
            <a:endParaRPr lang="en-CA" dirty="0"/>
          </a:p>
          <a:p>
            <a:r>
              <a:rPr lang="fr-CA" dirty="0"/>
              <a:t>,01$ 		</a:t>
            </a:r>
            <a:r>
              <a:rPr lang="fr-CA" dirty="0" err="1"/>
              <a:t>skahwihstat</a:t>
            </a:r>
            <a:endParaRPr lang="en-CA" dirty="0"/>
          </a:p>
          <a:p>
            <a:r>
              <a:rPr lang="fr-CA" dirty="0"/>
              <a:t>2$		</a:t>
            </a:r>
            <a:r>
              <a:rPr lang="fr-CA" dirty="0" err="1"/>
              <a:t>teyändehwayeh</a:t>
            </a:r>
            <a:endParaRPr lang="en-CA" dirty="0"/>
          </a:p>
          <a:p>
            <a:r>
              <a:rPr lang="fr-CA" dirty="0"/>
              <a:t>,02$		</a:t>
            </a:r>
            <a:r>
              <a:rPr lang="fr-CA" dirty="0" err="1"/>
              <a:t>teohwihstayeh</a:t>
            </a:r>
            <a:endParaRPr lang="en-CA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E8F45DF-A778-F84F-A8FC-5B69843A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Price and values in </a:t>
            </a:r>
            <a:r>
              <a:rPr lang="en-US" dirty="0" err="1"/>
              <a:t>Wendat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31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{E6A8FDF1-69E3-E44A-85CA-E4DAC9CA0029}tf10001121</Template>
  <TotalTime>140</TotalTime>
  <Words>463</Words>
  <Application>Microsoft Office PowerPoint</Application>
  <PresentationFormat>Grand écran</PresentationFormat>
  <Paragraphs>94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Quotable</vt:lpstr>
      <vt:lpstr>Yeienhwi’s onywawenda’ « I’m learning our language »</vt:lpstr>
      <vt:lpstr>Today’s plan</vt:lpstr>
      <vt:lpstr>Price and values in Wendat</vt:lpstr>
      <vt:lpstr>Price and values in Wendat</vt:lpstr>
      <vt:lpstr>Price and values in Wendat</vt:lpstr>
      <vt:lpstr>Price and values in Wendat</vt:lpstr>
      <vt:lpstr>Price and values in Wendat</vt:lpstr>
      <vt:lpstr>Price and values in Wendat</vt:lpstr>
      <vt:lpstr>Price and values in Wendat</vt:lpstr>
      <vt:lpstr>Counting objects</vt:lpstr>
      <vt:lpstr>Counting objects</vt:lpstr>
      <vt:lpstr>Counting objects</vt:lpstr>
      <vt:lpstr>Counting objects</vt:lpstr>
      <vt:lpstr>Counting objects</vt:lpstr>
      <vt:lpstr>Vocabulary</vt:lpstr>
      <vt:lpstr>Vocabulary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Yeienhwi’s onywawenda’ « J’apprends notre langue »</dc:title>
  <dc:creator>Megan Lukaniec</dc:creator>
  <cp:lastModifiedBy>Keven Vachon</cp:lastModifiedBy>
  <cp:revision>46</cp:revision>
  <dcterms:created xsi:type="dcterms:W3CDTF">2019-05-09T13:04:06Z</dcterms:created>
  <dcterms:modified xsi:type="dcterms:W3CDTF">2020-01-10T15:20:16Z</dcterms:modified>
</cp:coreProperties>
</file>