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21"/>
  </p:notesMasterIdLst>
  <p:handoutMasterIdLst>
    <p:handoutMasterId r:id="rId22"/>
  </p:handoutMasterIdLst>
  <p:sldIdLst>
    <p:sldId id="257" r:id="rId5"/>
    <p:sldId id="258" r:id="rId6"/>
    <p:sldId id="263" r:id="rId7"/>
    <p:sldId id="264" r:id="rId8"/>
    <p:sldId id="265" r:id="rId9"/>
    <p:sldId id="259" r:id="rId10"/>
    <p:sldId id="269" r:id="rId11"/>
    <p:sldId id="260" r:id="rId12"/>
    <p:sldId id="261" r:id="rId13"/>
    <p:sldId id="262" r:id="rId14"/>
    <p:sldId id="266" r:id="rId15"/>
    <p:sldId id="267" r:id="rId16"/>
    <p:sldId id="268" r:id="rId17"/>
    <p:sldId id="271" r:id="rId18"/>
    <p:sldId id="272" r:id="rId19"/>
    <p:sldId id="270" r:id="rId20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20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1504320-D68C-4B37-9072-106F4E0C678B}" type="datetime1">
              <a:rPr lang="fr-FR" smtClean="0"/>
              <a:t>10/01/2020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06BD15E-A83F-499B-AE2F-72149146BFF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83393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EC9D2C4-ACEF-45ED-9A2E-8277C21F2062}" type="datetime1">
              <a:rPr lang="fr-FR" noProof="0" smtClean="0"/>
              <a:t>10/01/2020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BD6FFF6-EFF5-46FA-B62C-F141E1274D59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7556670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D6FFF6-EFF5-46FA-B62C-F141E1274D59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2605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7284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3735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467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07392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484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9671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6128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3505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4085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909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9511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2617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614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 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910080" y="1179705"/>
            <a:ext cx="9875520" cy="1472184"/>
          </a:xfrm>
          <a:prstGeom prst="rect">
            <a:avLst/>
          </a:prstGeom>
        </p:spPr>
        <p:txBody>
          <a:bodyPr rtlCol="0" anchor="b"/>
          <a:lstStyle>
            <a:lvl1pPr algn="ctr">
              <a:defRPr/>
            </a:lvl1pPr>
            <a:extLst/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910080" y="2669871"/>
            <a:ext cx="9875520" cy="1752600"/>
          </a:xfrm>
          <a:prstGeom prst="rect">
            <a:avLst/>
          </a:prstGeom>
        </p:spPr>
        <p:txBody>
          <a:bodyPr tIns="0" rtlCol="0"/>
          <a:lstStyle>
            <a:lvl1pPr marL="27432" indent="0" algn="ctr">
              <a:buNone/>
              <a:defRPr sz="26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fr-FR" noProof="0"/>
              <a:t>Modifiez le style des sous-titres du masque</a:t>
            </a:r>
            <a:endParaRPr kumimoji="0" lang="fr-FR" noProof="0" dirty="0"/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C6709835-0CFA-4EF2-8352-398693D7E680}" type="datetime1">
              <a:rPr lang="fr-FR" noProof="0" smtClean="0"/>
              <a:t>10/01/2020</a:t>
            </a:fld>
            <a:endParaRPr lang="fr-FR" noProof="0" dirty="0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072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vert="eaVert" rtlCol="0"/>
          <a:lstStyle/>
          <a:p>
            <a:pPr lvl="0" rtl="0" eaLnBrk="1" latinLnBrk="0" hangingPunct="1"/>
            <a:r>
              <a:rPr lang="fr-FR" noProof="0"/>
              <a:t>Modifiez les styles du texte du masque</a:t>
            </a:r>
          </a:p>
          <a:p>
            <a:pPr lvl="1" rtl="0" eaLnBrk="1" latinLnBrk="0" hangingPunct="1"/>
            <a:r>
              <a:rPr lang="fr-FR" noProof="0"/>
              <a:t>Deuxième niveau</a:t>
            </a:r>
          </a:p>
          <a:p>
            <a:pPr lvl="2" rtl="0" eaLnBrk="1" latinLnBrk="0" hangingPunct="1"/>
            <a:r>
              <a:rPr lang="fr-FR" noProof="0"/>
              <a:t>Troisième niveau</a:t>
            </a:r>
          </a:p>
          <a:p>
            <a:pPr lvl="3" rtl="0" eaLnBrk="1" latinLnBrk="0" hangingPunct="1"/>
            <a:r>
              <a:rPr lang="fr-FR" noProof="0"/>
              <a:t>Quatrième niveau</a:t>
            </a:r>
          </a:p>
          <a:p>
            <a:pPr lvl="4" rtl="0" eaLnBrk="1" latinLnBrk="0" hangingPunct="1"/>
            <a:r>
              <a:rPr lang="fr-FR" noProof="0"/>
              <a:t>Cinquième niveau</a:t>
            </a:r>
            <a:endParaRPr kumimoji="0"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3BD2B547-5E5C-4BB4-BD88-D7E3C195AB51}" type="datetime1">
              <a:rPr lang="fr-FR" noProof="0" smtClean="0"/>
              <a:t>10/01/2020</a:t>
            </a:fld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49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  <a:prstGeom prst="rect">
            <a:avLst/>
          </a:prstGeo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  <a:prstGeom prst="rect">
            <a:avLst/>
          </a:prstGeom>
        </p:spPr>
        <p:txBody>
          <a:bodyPr vert="eaVert" rtlCol="0"/>
          <a:lstStyle/>
          <a:p>
            <a:pPr lvl="0" rtl="0" eaLnBrk="1" latinLnBrk="0" hangingPunct="1"/>
            <a:r>
              <a:rPr lang="fr-FR" noProof="0"/>
              <a:t>Modifiez les styles du texte du masque</a:t>
            </a:r>
          </a:p>
          <a:p>
            <a:pPr lvl="1" rtl="0" eaLnBrk="1" latinLnBrk="0" hangingPunct="1"/>
            <a:r>
              <a:rPr lang="fr-FR" noProof="0"/>
              <a:t>Deuxième niveau</a:t>
            </a:r>
          </a:p>
          <a:p>
            <a:pPr lvl="2" rtl="0" eaLnBrk="1" latinLnBrk="0" hangingPunct="1"/>
            <a:r>
              <a:rPr lang="fr-FR" noProof="0"/>
              <a:t>Troisième niveau</a:t>
            </a:r>
          </a:p>
          <a:p>
            <a:pPr lvl="3" rtl="0" eaLnBrk="1" latinLnBrk="0" hangingPunct="1"/>
            <a:r>
              <a:rPr lang="fr-FR" noProof="0"/>
              <a:t>Quatrième niveau</a:t>
            </a:r>
          </a:p>
          <a:p>
            <a:pPr lvl="4" rtl="0" eaLnBrk="1" latinLnBrk="0" hangingPunct="1"/>
            <a:r>
              <a:rPr lang="fr-FR" noProof="0"/>
              <a:t>Cinquième niveau</a:t>
            </a:r>
            <a:endParaRPr kumimoji="0"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0C1984F6-E4B5-49DC-A9D2-C2118658F2CC}" type="datetime1">
              <a:rPr lang="fr-FR" noProof="0" smtClean="0"/>
              <a:t>10/01/2020</a:t>
            </a:fld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19435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rtlCol="0"/>
          <a:lstStyle/>
          <a:p>
            <a:pPr lvl="0" rtl="0" eaLnBrk="1" latinLnBrk="0" hangingPunct="1"/>
            <a:r>
              <a:rPr lang="fr-FR" noProof="0"/>
              <a:t>Modifiez les styles du texte du masque</a:t>
            </a:r>
          </a:p>
          <a:p>
            <a:pPr lvl="1" rtl="0" eaLnBrk="1" latinLnBrk="0" hangingPunct="1"/>
            <a:r>
              <a:rPr lang="fr-FR" noProof="0"/>
              <a:t>Deuxième niveau</a:t>
            </a:r>
          </a:p>
          <a:p>
            <a:pPr lvl="2" rtl="0" eaLnBrk="1" latinLnBrk="0" hangingPunct="1"/>
            <a:r>
              <a:rPr lang="fr-FR" noProof="0"/>
              <a:t>Troisième niveau</a:t>
            </a:r>
          </a:p>
          <a:p>
            <a:pPr lvl="3" rtl="0" eaLnBrk="1" latinLnBrk="0" hangingPunct="1"/>
            <a:r>
              <a:rPr lang="fr-FR" noProof="0"/>
              <a:t>Quatrième niveau</a:t>
            </a:r>
          </a:p>
          <a:p>
            <a:pPr lvl="4" rtl="0" eaLnBrk="1" latinLnBrk="0" hangingPunct="1"/>
            <a:r>
              <a:rPr lang="fr-FR" noProof="0"/>
              <a:t>Cinquième niveau</a:t>
            </a:r>
            <a:endParaRPr kumimoji="0"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BB8A46DC-A0E5-4C1B-A1C3-1494A7201840}" type="datetime1">
              <a:rPr lang="fr-FR" noProof="0" smtClean="0"/>
              <a:t>10/01/2020</a:t>
            </a:fld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63998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828800" y="2600325"/>
            <a:ext cx="8534400" cy="2286000"/>
          </a:xfrm>
          <a:prstGeom prst="rect">
            <a:avLst/>
          </a:prstGeom>
        </p:spPr>
        <p:txBody>
          <a:bodyPr rtlCol="0"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28800" y="1066800"/>
            <a:ext cx="8534400" cy="1509712"/>
          </a:xfrm>
          <a:prstGeom prst="rect">
            <a:avLst/>
          </a:prstGeom>
        </p:spPr>
        <p:txBody>
          <a:bodyPr rtlCol="0"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10F5343F-3894-43F0-9535-39DD1D63EE59}" type="datetime1">
              <a:rPr lang="fr-FR" noProof="0" smtClean="0"/>
              <a:t>10/01/2020</a:t>
            </a:fld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06615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fr-FR" noProof="0"/>
              <a:t>Modifiez les styles du texte du masque</a:t>
            </a:r>
          </a:p>
          <a:p>
            <a:pPr lvl="1" rtl="0" eaLnBrk="1" latinLnBrk="0" hangingPunct="1"/>
            <a:r>
              <a:rPr lang="fr-FR" noProof="0"/>
              <a:t>Deuxième niveau</a:t>
            </a:r>
          </a:p>
          <a:p>
            <a:pPr lvl="2" rtl="0" eaLnBrk="1" latinLnBrk="0" hangingPunct="1"/>
            <a:r>
              <a:rPr lang="fr-FR" noProof="0"/>
              <a:t>Troisième niveau</a:t>
            </a:r>
          </a:p>
          <a:p>
            <a:pPr lvl="3" rtl="0" eaLnBrk="1" latinLnBrk="0" hangingPunct="1"/>
            <a:r>
              <a:rPr lang="fr-FR" noProof="0"/>
              <a:t>Quatrième niveau</a:t>
            </a:r>
          </a:p>
          <a:p>
            <a:pPr lvl="4" rtl="0" eaLnBrk="1" latinLnBrk="0" hangingPunct="1"/>
            <a:r>
              <a:rPr lang="fr-FR" noProof="0"/>
              <a:t>Cinquième niveau</a:t>
            </a:r>
            <a:endParaRPr kumimoji="0"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fr-FR" noProof="0"/>
              <a:t>Modifiez les styles du texte du masque</a:t>
            </a:r>
          </a:p>
          <a:p>
            <a:pPr lvl="1" rtl="0" eaLnBrk="1" latinLnBrk="0" hangingPunct="1"/>
            <a:r>
              <a:rPr lang="fr-FR" noProof="0"/>
              <a:t>Deuxième niveau</a:t>
            </a:r>
          </a:p>
          <a:p>
            <a:pPr lvl="2" rtl="0" eaLnBrk="1" latinLnBrk="0" hangingPunct="1"/>
            <a:r>
              <a:rPr lang="fr-FR" noProof="0"/>
              <a:t>Troisième niveau</a:t>
            </a:r>
          </a:p>
          <a:p>
            <a:pPr lvl="3" rtl="0" eaLnBrk="1" latinLnBrk="0" hangingPunct="1"/>
            <a:r>
              <a:rPr lang="fr-FR" noProof="0"/>
              <a:t>Quatrième niveau</a:t>
            </a:r>
          </a:p>
          <a:p>
            <a:pPr lvl="4" rtl="0" eaLnBrk="1" latinLnBrk="0" hangingPunct="1"/>
            <a:r>
              <a:rPr lang="fr-FR" noProof="0"/>
              <a:t>Cinquième niveau</a:t>
            </a:r>
            <a:endParaRPr kumimoji="0" lang="fr-FR" noProof="0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ECA0BC8B-BFD9-4DE0-9A1A-40B151040715}" type="datetime1">
              <a:rPr lang="fr-FR" noProof="0" smtClean="0"/>
              <a:t>10/01/2020</a:t>
            </a:fld>
            <a:endParaRPr lang="fr-FR" noProof="0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07845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  <a:prstGeom prst="rect">
            <a:avLst/>
          </a:prstGeom>
        </p:spPr>
        <p:txBody>
          <a:bodyPr rtlCol="0" anchor="ctr"/>
          <a:lstStyle>
            <a:lvl1pPr algn="ctr">
              <a:defRPr sz="4500" b="1" cap="none" baseline="0"/>
            </a:lvl1pPr>
            <a:extLst/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u contenu 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fr-FR" noProof="0"/>
              <a:t>Modifiez les styles du texte du masque</a:t>
            </a:r>
          </a:p>
          <a:p>
            <a:pPr lvl="1" rtl="0" eaLnBrk="1" latinLnBrk="0" hangingPunct="1"/>
            <a:r>
              <a:rPr lang="fr-FR" noProof="0"/>
              <a:t>Deuxième niveau</a:t>
            </a:r>
          </a:p>
          <a:p>
            <a:pPr lvl="2" rtl="0" eaLnBrk="1" latinLnBrk="0" hangingPunct="1"/>
            <a:r>
              <a:rPr lang="fr-FR" noProof="0"/>
              <a:t>Troisième niveau</a:t>
            </a:r>
          </a:p>
          <a:p>
            <a:pPr lvl="3" rtl="0" eaLnBrk="1" latinLnBrk="0" hangingPunct="1"/>
            <a:r>
              <a:rPr lang="fr-FR" noProof="0"/>
              <a:t>Quatrième niveau</a:t>
            </a:r>
          </a:p>
          <a:p>
            <a:pPr lvl="4" rtl="0" eaLnBrk="1" latinLnBrk="0" hangingPunct="1"/>
            <a:r>
              <a:rPr lang="fr-FR" noProof="0"/>
              <a:t>Cinquième niveau</a:t>
            </a:r>
            <a:endParaRPr kumimoji="0"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fr-FR" noProof="0"/>
              <a:t>Modifiez les styles du texte du masque</a:t>
            </a:r>
          </a:p>
          <a:p>
            <a:pPr lvl="1" rtl="0" eaLnBrk="1" latinLnBrk="0" hangingPunct="1"/>
            <a:r>
              <a:rPr lang="fr-FR" noProof="0"/>
              <a:t>Deuxième niveau</a:t>
            </a:r>
          </a:p>
          <a:p>
            <a:pPr lvl="2" rtl="0" eaLnBrk="1" latinLnBrk="0" hangingPunct="1"/>
            <a:r>
              <a:rPr lang="fr-FR" noProof="0"/>
              <a:t>Troisième niveau</a:t>
            </a:r>
          </a:p>
          <a:p>
            <a:pPr lvl="3" rtl="0" eaLnBrk="1" latinLnBrk="0" hangingPunct="1"/>
            <a:r>
              <a:rPr lang="fr-FR" noProof="0"/>
              <a:t>Quatrième niveau</a:t>
            </a:r>
          </a:p>
          <a:p>
            <a:pPr lvl="4" rtl="0" eaLnBrk="1" latinLnBrk="0" hangingPunct="1"/>
            <a:r>
              <a:rPr lang="fr-FR" noProof="0"/>
              <a:t>Cinquième niveau</a:t>
            </a:r>
            <a:endParaRPr kumimoji="0" lang="fr-FR" noProof="0" dirty="0"/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747A162B-354D-4EE5-A258-A08B55D497C9}" type="datetime1">
              <a:rPr lang="fr-FR" noProof="0" smtClean="0"/>
              <a:t>10/01/2020</a:t>
            </a:fld>
            <a:endParaRPr lang="fr-FR" noProof="0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35893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rtlCol="0" anchor="ctr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D7C2D694-9028-4A13-B124-417DF65338F9}" type="datetime1">
              <a:rPr lang="fr-FR" noProof="0" smtClean="0"/>
              <a:t>10/01/2020</a:t>
            </a:fld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8606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504F277E-50EA-45FE-818C-F4026449B240}" type="datetime1">
              <a:rPr lang="fr-FR" noProof="0" smtClean="0"/>
              <a:t>10/01/2020</a:t>
            </a:fld>
            <a:endParaRPr lang="fr-FR" noProof="0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86097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prstGeom prst="rect">
            <a:avLst/>
          </a:prstGeom>
          <a:ln>
            <a:noFill/>
          </a:ln>
        </p:spPr>
        <p:txBody>
          <a:bodyPr rtlCol="0"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2" hasCustomPrompt="1"/>
          </p:nvPr>
        </p:nvSpPr>
        <p:spPr>
          <a:xfrm>
            <a:off x="609600" y="1406964"/>
            <a:ext cx="5080000" cy="698500"/>
          </a:xfrm>
          <a:prstGeom prst="rect">
            <a:avLst/>
          </a:prstGeom>
        </p:spPr>
        <p:txBody>
          <a:bodyPr rtlCol="0"/>
          <a:lstStyle>
            <a:lvl1pPr marL="45720" indent="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fr-FR" noProof="0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  <a:prstGeom prst="rect">
            <a:avLst/>
          </a:prstGeo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fr-FR" noProof="0"/>
              <a:t>Modifiez les styles du texte du masque</a:t>
            </a:r>
          </a:p>
          <a:p>
            <a:pPr lvl="1" rtl="0" eaLnBrk="1" latinLnBrk="0" hangingPunct="1"/>
            <a:r>
              <a:rPr lang="fr-FR" noProof="0"/>
              <a:t>Deuxième niveau</a:t>
            </a:r>
          </a:p>
          <a:p>
            <a:pPr lvl="2" rtl="0" eaLnBrk="1" latinLnBrk="0" hangingPunct="1"/>
            <a:r>
              <a:rPr lang="fr-FR" noProof="0"/>
              <a:t>Troisième niveau</a:t>
            </a:r>
          </a:p>
          <a:p>
            <a:pPr lvl="3" rtl="0" eaLnBrk="1" latinLnBrk="0" hangingPunct="1"/>
            <a:r>
              <a:rPr lang="fr-FR" noProof="0"/>
              <a:t>Quatrième niveau</a:t>
            </a:r>
          </a:p>
          <a:p>
            <a:pPr lvl="4" rtl="0" eaLnBrk="1" latinLnBrk="0" hangingPunct="1"/>
            <a:r>
              <a:rPr lang="fr-FR" noProof="0"/>
              <a:t>Cinquième niveau</a:t>
            </a:r>
            <a:endParaRPr kumimoji="0" lang="fr-FR" noProof="0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2D1514EF-F159-4D06-A0AF-8017AF07DF83}" type="datetime1">
              <a:rPr lang="fr-FR" noProof="0" smtClean="0"/>
              <a:t>10/01/2020</a:t>
            </a:fld>
            <a:endParaRPr lang="fr-FR" noProof="0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54254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8" name="Rectangle 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fr-FR" sz="3200" kern="12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rtlCol="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lang="fr-FR" noProof="0"/>
              <a:t>Cliquez sur l'icône pour ajouter une image</a:t>
            </a:r>
            <a:endParaRPr kumimoji="0" lang="fr-FR" noProof="0" dirty="0"/>
          </a:p>
        </p:txBody>
      </p:sp>
      <p:sp>
        <p:nvSpPr>
          <p:cNvPr id="9" name="Rectangle 1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 dirty="0"/>
          </a:p>
        </p:txBody>
      </p:sp>
      <p:sp>
        <p:nvSpPr>
          <p:cNvPr id="10" name="Rectangle 2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r-FR" sz="1800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59583C0B-156C-4292-A427-887CEF27D254}" type="datetime1">
              <a:rPr lang="fr-FR" noProof="0" smtClean="0"/>
              <a:t>10/01/2020</a:t>
            </a:fld>
            <a:endParaRPr lang="fr-FR" noProof="0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6367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 5"/>
          <p:cNvGrpSpPr/>
          <p:nvPr/>
        </p:nvGrpSpPr>
        <p:grpSpPr>
          <a:xfrm>
            <a:off x="7148" y="-54"/>
            <a:ext cx="12188952" cy="6858054"/>
            <a:chOff x="7148" y="-54"/>
            <a:chExt cx="12188952" cy="6858054"/>
          </a:xfrm>
        </p:grpSpPr>
        <p:sp>
          <p:nvSpPr>
            <p:cNvPr id="4" name="Rectangle 3"/>
            <p:cNvSpPr/>
            <p:nvPr/>
          </p:nvSpPr>
          <p:spPr>
            <a:xfrm>
              <a:off x="7148" y="0"/>
              <a:ext cx="12188952" cy="685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  <p:sp>
          <p:nvSpPr>
            <p:cNvPr id="15" name="Rectangle 14"/>
            <p:cNvSpPr/>
            <p:nvPr/>
          </p:nvSpPr>
          <p:spPr bwMode="invGray">
            <a:xfrm>
              <a:off x="1473566" y="-54"/>
              <a:ext cx="96070" cy="685805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25400" cap="rnd" cmpd="sng" algn="ctr">
              <a:noFill/>
              <a:prstDash val="solid"/>
            </a:ln>
            <a:effectLst>
              <a:outerShdw blurRad="38550" dist="38000" dir="10800000" algn="tl" rotWithShape="0">
                <a:schemeClr val="bg2">
                  <a:shade val="20000"/>
                  <a:satMod val="110000"/>
                  <a:alpha val="2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eaLnBrk="1" latinLnBrk="0" hangingPunct="1"/>
              <a:endParaRPr kumimoji="0" lang="fr-FR" sz="1800" noProof="0" dirty="0"/>
            </a:p>
          </p:txBody>
        </p:sp>
        <p:pic>
          <p:nvPicPr>
            <p:cNvPr id="3" name="Image 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" y="0"/>
              <a:ext cx="1495425" cy="6858000"/>
            </a:xfrm>
            <a:prstGeom prst="rect">
              <a:avLst/>
            </a:prstGeom>
          </p:spPr>
        </p:pic>
      </p:grpSp>
      <p:sp>
        <p:nvSpPr>
          <p:cNvPr id="16" name="Espace réservé du titre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17" name="Espace réservé du texte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fr-FR" noProof="0" dirty="0"/>
              <a:t>Modifiez les styles du texte du masque</a:t>
            </a:r>
          </a:p>
          <a:p>
            <a:pPr lvl="1" rtl="0" eaLnBrk="1" latinLnBrk="0" hangingPunct="1"/>
            <a:r>
              <a:rPr lang="fr-FR" noProof="0" dirty="0"/>
              <a:t>Deuxième niveau</a:t>
            </a:r>
          </a:p>
          <a:p>
            <a:pPr lvl="2" rtl="0" eaLnBrk="1" latinLnBrk="0" hangingPunct="1"/>
            <a:r>
              <a:rPr lang="fr-FR" noProof="0" dirty="0"/>
              <a:t>Troisième niveau</a:t>
            </a:r>
          </a:p>
          <a:p>
            <a:pPr lvl="3" rtl="0" eaLnBrk="1" latinLnBrk="0" hangingPunct="1"/>
            <a:r>
              <a:rPr lang="fr-FR" noProof="0" dirty="0"/>
              <a:t>Quatrième niveau</a:t>
            </a:r>
          </a:p>
          <a:p>
            <a:pPr lvl="4" rtl="0" eaLnBrk="1" latinLnBrk="0" hangingPunct="1"/>
            <a:r>
              <a:rPr lang="fr-FR" noProof="0" dirty="0"/>
              <a:t>Cinquième niveau</a:t>
            </a:r>
          </a:p>
        </p:txBody>
      </p:sp>
      <p:sp>
        <p:nvSpPr>
          <p:cNvPr id="18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A7428A81-3098-4D9C-A931-5B2B17E8F9C0}" type="datetime1">
              <a:rPr lang="fr-FR" noProof="0" smtClean="0"/>
              <a:t>10/01/2020</a:t>
            </a:fld>
            <a:endParaRPr lang="fr-FR" noProof="0" dirty="0"/>
          </a:p>
        </p:txBody>
      </p:sp>
      <p:sp>
        <p:nvSpPr>
          <p:cNvPr id="19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 anchor="b"/>
          <a:lstStyle>
            <a:lvl1pPr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20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 anchor="b"/>
          <a:lstStyle>
            <a:lvl1pPr algn="ctr"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2600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1" kern="120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Wingdings 2"/>
        <a:buChar char=""/>
        <a:defRPr kumimoji="0"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>
            <a:lumMod val="50000"/>
          </a:schemeClr>
        </a:buClr>
        <a:buFont typeface="Verdana"/>
        <a:buChar char="◦"/>
        <a:defRPr kumimoji="0"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7512" userDrawn="1">
          <p15:clr>
            <a:srgbClr val="F26B43"/>
          </p15:clr>
        </p15:guide>
        <p15:guide id="3" pos="1176" userDrawn="1">
          <p15:clr>
            <a:srgbClr val="F26B43"/>
          </p15:clr>
        </p15:guide>
        <p15:guide id="4" orient="horz" pos="3936" userDrawn="1">
          <p15:clr>
            <a:srgbClr val="F26B43"/>
          </p15:clr>
        </p15:guide>
        <p15:guide id="5" orient="horz" pos="888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languewendat.com/jeux.html?lang=f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75544" y="577539"/>
            <a:ext cx="9875520" cy="1472184"/>
          </a:xfrm>
        </p:spPr>
        <p:txBody>
          <a:bodyPr rtlCol="0">
            <a:normAutofit fontScale="90000"/>
          </a:bodyPr>
          <a:lstStyle/>
          <a:p>
            <a:r>
              <a:rPr lang="fr-FR" sz="6600" dirty="0" err="1">
                <a:latin typeface="Maiandra GD" panose="020E0502030308020204" pitchFamily="34" charset="0"/>
              </a:rPr>
              <a:t>Yeienhwi’s</a:t>
            </a:r>
            <a:r>
              <a:rPr lang="fr-FR" sz="6600" dirty="0">
                <a:latin typeface="Maiandra GD" panose="020E0502030308020204" pitchFamily="34" charset="0"/>
              </a:rPr>
              <a:t> </a:t>
            </a:r>
            <a:r>
              <a:rPr lang="fr-FR" sz="6600" dirty="0" err="1">
                <a:latin typeface="Maiandra GD" panose="020E0502030308020204" pitchFamily="34" charset="0"/>
              </a:rPr>
              <a:t>onywawenda</a:t>
            </a:r>
            <a:r>
              <a:rPr lang="fr-FR" sz="6600" dirty="0">
                <a:latin typeface="Maiandra GD" panose="020E0502030308020204" pitchFamily="34" charset="0"/>
              </a:rPr>
              <a:t>’</a:t>
            </a:r>
            <a:r>
              <a:rPr lang="fr-FR" sz="4400" dirty="0"/>
              <a:t/>
            </a:r>
            <a:br>
              <a:rPr lang="fr-FR" sz="4400" dirty="0"/>
            </a:br>
            <a:r>
              <a:rPr lang="fr-FR" sz="4400" i="1" dirty="0" smtClean="0">
                <a:latin typeface="Bahnschrift Light" panose="020B0502040204020203" pitchFamily="34" charset="0"/>
              </a:rPr>
              <a:t>«</a:t>
            </a:r>
            <a:r>
              <a:rPr lang="fr-FR" sz="4400" i="1" dirty="0" err="1" smtClean="0">
                <a:latin typeface="Bahnschrift Light" panose="020B0502040204020203" pitchFamily="34" charset="0"/>
              </a:rPr>
              <a:t>I’m</a:t>
            </a:r>
            <a:r>
              <a:rPr lang="fr-FR" sz="4400" i="1" dirty="0" smtClean="0">
                <a:latin typeface="Bahnschrift Light" panose="020B0502040204020203" pitchFamily="34" charset="0"/>
              </a:rPr>
              <a:t> </a:t>
            </a:r>
            <a:r>
              <a:rPr lang="fr-FR" sz="4400" i="1" dirty="0" err="1" smtClean="0">
                <a:latin typeface="Bahnschrift Light" panose="020B0502040204020203" pitchFamily="34" charset="0"/>
              </a:rPr>
              <a:t>learning</a:t>
            </a:r>
            <a:r>
              <a:rPr lang="fr-FR" sz="4400" i="1" dirty="0" smtClean="0">
                <a:latin typeface="Bahnschrift Light" panose="020B0502040204020203" pitchFamily="34" charset="0"/>
              </a:rPr>
              <a:t> </a:t>
            </a:r>
            <a:r>
              <a:rPr lang="fr-FR" sz="4400" i="1" dirty="0" err="1" smtClean="0">
                <a:latin typeface="Bahnschrift Light" panose="020B0502040204020203" pitchFamily="34" charset="0"/>
              </a:rPr>
              <a:t>our</a:t>
            </a:r>
            <a:r>
              <a:rPr lang="fr-FR" sz="4400" i="1" dirty="0" smtClean="0">
                <a:latin typeface="Bahnschrift Light" panose="020B0502040204020203" pitchFamily="34" charset="0"/>
              </a:rPr>
              <a:t> </a:t>
            </a:r>
            <a:r>
              <a:rPr lang="fr-FR" sz="4400" i="1" dirty="0" err="1" smtClean="0">
                <a:latin typeface="Bahnschrift Light" panose="020B0502040204020203" pitchFamily="34" charset="0"/>
              </a:rPr>
              <a:t>language</a:t>
            </a:r>
            <a:r>
              <a:rPr lang="fr-FR" sz="4400" i="1" dirty="0" smtClean="0">
                <a:latin typeface="Bahnschrift Light" panose="020B0502040204020203" pitchFamily="34" charset="0"/>
              </a:rPr>
              <a:t>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41007" y="2491451"/>
            <a:ext cx="9875520" cy="1752600"/>
          </a:xfrm>
        </p:spPr>
        <p:txBody>
          <a:bodyPr rtlCol="0">
            <a:noAutofit/>
          </a:bodyPr>
          <a:lstStyle/>
          <a:p>
            <a:pPr rtl="0"/>
            <a:r>
              <a:rPr lang="fr-FR" sz="2800" dirty="0" err="1"/>
              <a:t>O’niänih</a:t>
            </a:r>
            <a:r>
              <a:rPr lang="fr-FR" sz="2800" dirty="0"/>
              <a:t> 5 – </a:t>
            </a:r>
            <a:r>
              <a:rPr lang="fr-FR" sz="2800" dirty="0" smtClean="0"/>
              <a:t>SKAT </a:t>
            </a:r>
            <a:r>
              <a:rPr lang="fr-FR" sz="2800" dirty="0" err="1" smtClean="0"/>
              <a:t>level</a:t>
            </a:r>
            <a:r>
              <a:rPr lang="fr-FR" sz="2800" dirty="0" smtClean="0"/>
              <a:t> </a:t>
            </a:r>
            <a:endParaRPr lang="fr-FR" sz="2800" dirty="0"/>
          </a:p>
          <a:p>
            <a:pPr rtl="0"/>
            <a:endParaRPr lang="fr-FR" sz="2800" dirty="0"/>
          </a:p>
          <a:p>
            <a:pPr rtl="0"/>
            <a:r>
              <a:rPr lang="fr-FR" sz="4000" dirty="0"/>
              <a:t>Conversation </a:t>
            </a:r>
          </a:p>
          <a:p>
            <a:pPr rtl="0"/>
            <a:r>
              <a:rPr lang="fr-FR" sz="4000" dirty="0" smtClean="0"/>
              <a:t>and </a:t>
            </a:r>
            <a:endParaRPr lang="fr-FR" sz="4000" dirty="0"/>
          </a:p>
          <a:p>
            <a:pPr rtl="0"/>
            <a:r>
              <a:rPr lang="fr-FR" sz="4000" dirty="0" err="1"/>
              <a:t>a</a:t>
            </a:r>
            <a:r>
              <a:rPr lang="fr-FR" sz="4000" dirty="0" err="1" smtClean="0"/>
              <a:t>pparel</a:t>
            </a:r>
            <a:r>
              <a:rPr lang="fr-FR" sz="4000" dirty="0" smtClean="0"/>
              <a:t> </a:t>
            </a:r>
            <a:r>
              <a:rPr lang="fr-FR" sz="4000" dirty="0" err="1" smtClean="0"/>
              <a:t>clothes</a:t>
            </a:r>
            <a:endParaRPr lang="fr-FR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741264" y="6581001"/>
            <a:ext cx="70797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i="1" dirty="0" err="1" smtClean="0">
                <a:latin typeface="Book Antiqua" panose="02040602050305030304" pitchFamily="18" charset="0"/>
              </a:rPr>
              <a:t>Language</a:t>
            </a:r>
            <a:r>
              <a:rPr lang="fr-CA" sz="1200" i="1" dirty="0" smtClean="0">
                <a:latin typeface="Book Antiqua" panose="02040602050305030304" pitchFamily="18" charset="0"/>
              </a:rPr>
              <a:t> </a:t>
            </a:r>
            <a:r>
              <a:rPr lang="fr-CA" sz="1200" i="1" dirty="0" err="1" smtClean="0">
                <a:latin typeface="Book Antiqua" panose="02040602050305030304" pitchFamily="18" charset="0"/>
              </a:rPr>
              <a:t>sector</a:t>
            </a:r>
            <a:r>
              <a:rPr lang="fr-CA" sz="1200" i="1" dirty="0" smtClean="0">
                <a:latin typeface="Book Antiqua" panose="02040602050305030304" pitchFamily="18" charset="0"/>
              </a:rPr>
              <a:t>, CDFM </a:t>
            </a:r>
            <a:r>
              <a:rPr lang="fr-CA" sz="1200" i="1" dirty="0">
                <a:latin typeface="Book Antiqua" panose="02040602050305030304" pitchFamily="18" charset="0"/>
              </a:rPr>
              <a:t>huron-wendat</a:t>
            </a:r>
          </a:p>
        </p:txBody>
      </p:sp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836085" y="508813"/>
            <a:ext cx="9997440" cy="114300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fr-CA" dirty="0" err="1"/>
              <a:t>Ontatia’tahchondia’tha</a:t>
            </a:r>
            <a:r>
              <a:rPr lang="fr-CA" dirty="0"/>
              <a:t>’ </a:t>
            </a:r>
            <a:br>
              <a:rPr lang="fr-CA" dirty="0"/>
            </a:b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« </a:t>
            </a:r>
            <a:r>
              <a:rPr lang="fr-CA" dirty="0" err="1" smtClean="0">
                <a:solidFill>
                  <a:schemeClr val="accent1">
                    <a:lumMod val="50000"/>
                  </a:schemeClr>
                </a:solidFill>
              </a:rPr>
              <a:t>apparel</a:t>
            </a: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CA" dirty="0" err="1">
                <a:solidFill>
                  <a:schemeClr val="accent1">
                    <a:lumMod val="50000"/>
                  </a:schemeClr>
                </a:solidFill>
              </a:rPr>
              <a:t>clothes</a:t>
            </a:r>
            <a:r>
              <a:rPr lang="fr-CA" dirty="0">
                <a:solidFill>
                  <a:schemeClr val="accent1">
                    <a:lumMod val="50000"/>
                  </a:schemeClr>
                </a:solidFill>
              </a:rPr>
              <a:t> »</a:t>
            </a:r>
            <a:br>
              <a:rPr lang="fr-CA" dirty="0">
                <a:solidFill>
                  <a:schemeClr val="accent1">
                    <a:lumMod val="50000"/>
                  </a:schemeClr>
                </a:solidFill>
              </a:rPr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96297" y="5437321"/>
            <a:ext cx="3360383" cy="648630"/>
          </a:xfrm>
        </p:spPr>
        <p:txBody>
          <a:bodyPr/>
          <a:lstStyle/>
          <a:p>
            <a:pPr marL="82296" indent="0" algn="ctr">
              <a:buNone/>
            </a:pPr>
            <a:r>
              <a:rPr lang="fr-CA" b="1" dirty="0" err="1"/>
              <a:t>Yen’khara</a:t>
            </a:r>
            <a:r>
              <a:rPr lang="fr-CA" b="1" dirty="0"/>
              <a:t>’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622212" y="6562841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i="1" dirty="0">
                <a:latin typeface="Book Antiqua" panose="02040602050305030304" pitchFamily="18" charset="0"/>
              </a:rPr>
              <a:t>© Arakwa </a:t>
            </a:r>
            <a:r>
              <a:rPr lang="fr-CA" sz="1200" i="1" dirty="0" err="1">
                <a:latin typeface="Book Antiqua" panose="02040602050305030304" pitchFamily="18" charset="0"/>
              </a:rPr>
              <a:t>Siouï</a:t>
            </a:r>
            <a:r>
              <a:rPr lang="fr-CA" sz="1200" i="1" dirty="0">
                <a:latin typeface="Book Antiqua" panose="02040602050305030304" pitchFamily="18" charset="0"/>
              </a:rPr>
              <a:t>, Février 2019</a:t>
            </a:r>
          </a:p>
        </p:txBody>
      </p:sp>
      <p:pic>
        <p:nvPicPr>
          <p:cNvPr id="9" name="Image 8" descr="C:\Users\arasioui\Desktop\IMAGES MUSÉE\Jupe 1\1D5A1885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476" y="2243859"/>
            <a:ext cx="5756027" cy="2925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1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836085" y="508813"/>
            <a:ext cx="9997440" cy="114300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fr-CA" dirty="0" err="1"/>
              <a:t>Ontatia’tahchondia’tha</a:t>
            </a:r>
            <a:r>
              <a:rPr lang="fr-CA" dirty="0"/>
              <a:t>’ </a:t>
            </a:r>
            <a:br>
              <a:rPr lang="fr-CA" dirty="0"/>
            </a:b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« </a:t>
            </a:r>
            <a:r>
              <a:rPr lang="fr-CA" dirty="0" err="1" smtClean="0">
                <a:solidFill>
                  <a:schemeClr val="accent1">
                    <a:lumMod val="50000"/>
                  </a:schemeClr>
                </a:solidFill>
              </a:rPr>
              <a:t>apparel</a:t>
            </a: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CA" dirty="0" err="1">
                <a:solidFill>
                  <a:schemeClr val="accent1">
                    <a:lumMod val="50000"/>
                  </a:schemeClr>
                </a:solidFill>
              </a:rPr>
              <a:t>clothes</a:t>
            </a:r>
            <a:r>
              <a:rPr lang="fr-CA" dirty="0">
                <a:solidFill>
                  <a:schemeClr val="accent1">
                    <a:lumMod val="50000"/>
                  </a:schemeClr>
                </a:solidFill>
              </a:rPr>
              <a:t> »</a:t>
            </a:r>
            <a:br>
              <a:rPr lang="fr-CA" dirty="0">
                <a:solidFill>
                  <a:schemeClr val="accent1">
                    <a:lumMod val="50000"/>
                  </a:schemeClr>
                </a:solidFill>
              </a:rPr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96297" y="5437321"/>
            <a:ext cx="3360383" cy="648630"/>
          </a:xfrm>
        </p:spPr>
        <p:txBody>
          <a:bodyPr/>
          <a:lstStyle/>
          <a:p>
            <a:pPr marL="82296" indent="0" algn="ctr">
              <a:buNone/>
            </a:pPr>
            <a:r>
              <a:rPr lang="fr-CA" b="1" dirty="0" err="1"/>
              <a:t>Käahia’khon</a:t>
            </a:r>
            <a:r>
              <a:rPr lang="fr-CA" b="1" dirty="0"/>
              <a:t>’</a:t>
            </a:r>
          </a:p>
        </p:txBody>
      </p:sp>
      <p:pic>
        <p:nvPicPr>
          <p:cNvPr id="6" name="Image 5" descr="C:\Users\arasioui\Desktop\ILA 2\Images\2-n-0000-broderi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001" y="1821703"/>
            <a:ext cx="6917608" cy="34457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840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836085" y="508813"/>
            <a:ext cx="9997440" cy="114300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fr-CA" dirty="0" err="1"/>
              <a:t>Ontatia’tahchondia’tha</a:t>
            </a:r>
            <a:r>
              <a:rPr lang="fr-CA" dirty="0"/>
              <a:t>’ </a:t>
            </a:r>
            <a:br>
              <a:rPr lang="fr-CA" dirty="0"/>
            </a:b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« </a:t>
            </a:r>
            <a:r>
              <a:rPr lang="fr-CA" dirty="0" err="1" smtClean="0">
                <a:solidFill>
                  <a:schemeClr val="accent1">
                    <a:lumMod val="50000"/>
                  </a:schemeClr>
                </a:solidFill>
              </a:rPr>
              <a:t>apparel</a:t>
            </a: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CA" dirty="0" err="1">
                <a:solidFill>
                  <a:schemeClr val="accent1">
                    <a:lumMod val="50000"/>
                  </a:schemeClr>
                </a:solidFill>
              </a:rPr>
              <a:t>clothes</a:t>
            </a:r>
            <a:r>
              <a:rPr lang="fr-CA" dirty="0">
                <a:solidFill>
                  <a:schemeClr val="accent1">
                    <a:lumMod val="50000"/>
                  </a:schemeClr>
                </a:solidFill>
              </a:rPr>
              <a:t> »</a:t>
            </a:r>
            <a:br>
              <a:rPr lang="fr-CA" dirty="0">
                <a:solidFill>
                  <a:schemeClr val="accent1">
                    <a:lumMod val="50000"/>
                  </a:schemeClr>
                </a:solidFill>
              </a:rPr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96295" y="5771858"/>
            <a:ext cx="3360383" cy="648630"/>
          </a:xfrm>
        </p:spPr>
        <p:txBody>
          <a:bodyPr/>
          <a:lstStyle/>
          <a:p>
            <a:pPr marL="82296" indent="0" algn="ctr">
              <a:buNone/>
            </a:pPr>
            <a:r>
              <a:rPr lang="fr-CA" b="1" dirty="0" err="1"/>
              <a:t>Ya’ndiha</a:t>
            </a:r>
            <a:r>
              <a:rPr lang="fr-CA" b="1" dirty="0"/>
              <a:t>’ </a:t>
            </a:r>
          </a:p>
        </p:txBody>
      </p:sp>
      <p:pic>
        <p:nvPicPr>
          <p:cNvPr id="8" name="Image 7" descr="C:\Users\arasioui\Desktop\ILA 2\2-n-0000-cuir-0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678" y="1870929"/>
            <a:ext cx="5611619" cy="3566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693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836085" y="508813"/>
            <a:ext cx="9997440" cy="114300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fr-CA" dirty="0" err="1"/>
              <a:t>Ontatia’tahchondia’tha</a:t>
            </a:r>
            <a:r>
              <a:rPr lang="fr-CA" dirty="0"/>
              <a:t>’ </a:t>
            </a:r>
            <a:br>
              <a:rPr lang="fr-CA" dirty="0"/>
            </a:b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« </a:t>
            </a:r>
            <a:r>
              <a:rPr lang="fr-CA" dirty="0" err="1" smtClean="0">
                <a:solidFill>
                  <a:schemeClr val="accent1">
                    <a:lumMod val="50000"/>
                  </a:schemeClr>
                </a:solidFill>
              </a:rPr>
              <a:t>apparel</a:t>
            </a: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CA" dirty="0" err="1">
                <a:solidFill>
                  <a:schemeClr val="accent1">
                    <a:lumMod val="50000"/>
                  </a:schemeClr>
                </a:solidFill>
              </a:rPr>
              <a:t>clothes</a:t>
            </a:r>
            <a:r>
              <a:rPr lang="fr-CA" dirty="0">
                <a:solidFill>
                  <a:schemeClr val="accent1">
                    <a:lumMod val="50000"/>
                  </a:schemeClr>
                </a:solidFill>
              </a:rPr>
              <a:t> »</a:t>
            </a:r>
            <a:br>
              <a:rPr lang="fr-CA" dirty="0">
                <a:solidFill>
                  <a:schemeClr val="accent1">
                    <a:lumMod val="50000"/>
                  </a:schemeClr>
                </a:solidFill>
              </a:rPr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54612" y="5661276"/>
            <a:ext cx="3360383" cy="648630"/>
          </a:xfrm>
        </p:spPr>
        <p:txBody>
          <a:bodyPr/>
          <a:lstStyle/>
          <a:p>
            <a:pPr marL="82296" indent="0" algn="ctr">
              <a:buNone/>
            </a:pPr>
            <a:r>
              <a:rPr lang="en-CA" b="1" dirty="0" err="1"/>
              <a:t>Otra’ta</a:t>
            </a:r>
            <a:r>
              <a:rPr lang="en-CA" b="1" dirty="0"/>
              <a:t>’ </a:t>
            </a:r>
            <a:endParaRPr lang="fr-CA" b="1" dirty="0"/>
          </a:p>
        </p:txBody>
      </p:sp>
      <p:pic>
        <p:nvPicPr>
          <p:cNvPr id="6" name="Image 5" descr="C:\Users\arasioui\Desktop\IMAGES MUSÉE\20180103_133618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407" y="2414239"/>
            <a:ext cx="7294795" cy="29941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298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836085" y="508813"/>
            <a:ext cx="9997440" cy="114300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fr-CA" dirty="0" err="1"/>
              <a:t>Ontatia’tahchondia’tha</a:t>
            </a:r>
            <a:r>
              <a:rPr lang="fr-CA" dirty="0"/>
              <a:t>’ </a:t>
            </a:r>
            <a:br>
              <a:rPr lang="fr-CA" dirty="0"/>
            </a:b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« </a:t>
            </a:r>
            <a:r>
              <a:rPr lang="fr-CA" dirty="0" err="1" smtClean="0">
                <a:solidFill>
                  <a:schemeClr val="accent1">
                    <a:lumMod val="50000"/>
                  </a:schemeClr>
                </a:solidFill>
              </a:rPr>
              <a:t>apparel</a:t>
            </a: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CA" dirty="0" err="1">
                <a:solidFill>
                  <a:schemeClr val="accent1">
                    <a:lumMod val="50000"/>
                  </a:schemeClr>
                </a:solidFill>
              </a:rPr>
              <a:t>clothes</a:t>
            </a:r>
            <a:r>
              <a:rPr lang="fr-CA" dirty="0">
                <a:solidFill>
                  <a:schemeClr val="accent1">
                    <a:lumMod val="50000"/>
                  </a:schemeClr>
                </a:solidFill>
              </a:rPr>
              <a:t> »</a:t>
            </a:r>
            <a:br>
              <a:rPr lang="fr-CA" dirty="0">
                <a:solidFill>
                  <a:schemeClr val="accent1">
                    <a:lumMod val="50000"/>
                  </a:schemeClr>
                </a:solidFill>
              </a:rPr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54612" y="5661276"/>
            <a:ext cx="3360383" cy="648630"/>
          </a:xfrm>
        </p:spPr>
        <p:txBody>
          <a:bodyPr>
            <a:normAutofit fontScale="77500" lnSpcReduction="20000"/>
          </a:bodyPr>
          <a:lstStyle/>
          <a:p>
            <a:pPr marL="82296" indent="0" algn="ctr">
              <a:buNone/>
            </a:pPr>
            <a:r>
              <a:rPr lang="en-CA" b="1" dirty="0" err="1"/>
              <a:t>Aoskway</a:t>
            </a:r>
            <a:r>
              <a:rPr lang="en-CA" b="1" dirty="0"/>
              <a:t> </a:t>
            </a:r>
            <a:r>
              <a:rPr lang="en-CA" b="1" dirty="0" err="1"/>
              <a:t>oskwahra</a:t>
            </a:r>
            <a:r>
              <a:rPr lang="en-CA" b="1" dirty="0"/>
              <a:t>’</a:t>
            </a:r>
            <a:endParaRPr lang="fr-CA" b="1" dirty="0"/>
          </a:p>
        </p:txBody>
      </p:sp>
      <p:pic>
        <p:nvPicPr>
          <p:cNvPr id="5" name="Image 9" descr="C:\Users\arasioui\Desktop\IMAGES MUSÉE\20180103_133743.png">
            <a:extLst>
              <a:ext uri="{FF2B5EF4-FFF2-40B4-BE49-F238E27FC236}">
                <a16:creationId xmlns:a16="http://schemas.microsoft.com/office/drawing/2014/main" id="{FE16BB26-8189-964B-B8B1-46745CC2BE0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988" y="2177629"/>
            <a:ext cx="6477629" cy="3172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953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836085" y="508813"/>
            <a:ext cx="9997440" cy="114300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fr-CA" dirty="0" err="1"/>
              <a:t>Ontatia’tahchondia’tha</a:t>
            </a:r>
            <a:r>
              <a:rPr lang="fr-CA" dirty="0"/>
              <a:t>’ </a:t>
            </a:r>
            <a:br>
              <a:rPr lang="fr-CA" dirty="0"/>
            </a:b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« </a:t>
            </a:r>
            <a:r>
              <a:rPr lang="fr-CA" dirty="0" err="1" smtClean="0">
                <a:solidFill>
                  <a:schemeClr val="accent1">
                    <a:lumMod val="50000"/>
                  </a:schemeClr>
                </a:solidFill>
              </a:rPr>
              <a:t>apparel</a:t>
            </a: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CA" dirty="0" err="1">
                <a:solidFill>
                  <a:schemeClr val="accent1">
                    <a:lumMod val="50000"/>
                  </a:schemeClr>
                </a:solidFill>
              </a:rPr>
              <a:t>clothes</a:t>
            </a:r>
            <a:r>
              <a:rPr lang="fr-CA" dirty="0">
                <a:solidFill>
                  <a:schemeClr val="accent1">
                    <a:lumMod val="50000"/>
                  </a:schemeClr>
                </a:solidFill>
              </a:rPr>
              <a:t> »</a:t>
            </a:r>
            <a:br>
              <a:rPr lang="fr-CA" dirty="0">
                <a:solidFill>
                  <a:schemeClr val="accent1">
                    <a:lumMod val="50000"/>
                  </a:schemeClr>
                </a:solidFill>
              </a:rPr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54612" y="5661276"/>
            <a:ext cx="3360383" cy="648630"/>
          </a:xfrm>
        </p:spPr>
        <p:txBody>
          <a:bodyPr/>
          <a:lstStyle/>
          <a:p>
            <a:pPr marL="82296" indent="0" algn="ctr">
              <a:buNone/>
            </a:pPr>
            <a:r>
              <a:rPr lang="en-CA" b="1" dirty="0" err="1"/>
              <a:t>Ahchara</a:t>
            </a:r>
            <a:r>
              <a:rPr lang="en-CA" b="1" dirty="0"/>
              <a:t>’</a:t>
            </a:r>
            <a:endParaRPr lang="fr-CA" b="1" dirty="0"/>
          </a:p>
        </p:txBody>
      </p:sp>
      <p:pic>
        <p:nvPicPr>
          <p:cNvPr id="5" name="Image 15" descr="C:\Users\arasioui\Desktop\2-n-0051-collier_de_wampum.JPG">
            <a:extLst>
              <a:ext uri="{FF2B5EF4-FFF2-40B4-BE49-F238E27FC236}">
                <a16:creationId xmlns:a16="http://schemas.microsoft.com/office/drawing/2014/main" id="{6C1C359C-4DA1-F149-9B63-B5695C17F3F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342" y="1955900"/>
            <a:ext cx="5190922" cy="3401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585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BEF1B-5E67-EB4D-9035-3E1FF946A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3DAAC-0A32-9D4B-8EFC-377795560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Visit</a:t>
            </a:r>
            <a:r>
              <a:rPr lang="fr-CA" dirty="0" smtClean="0"/>
              <a:t> the </a:t>
            </a:r>
            <a:r>
              <a:rPr lang="fr-CA" dirty="0" err="1" smtClean="0"/>
              <a:t>Wendat</a:t>
            </a:r>
            <a:r>
              <a:rPr lang="fr-CA" dirty="0" smtClean="0"/>
              <a:t> </a:t>
            </a:r>
            <a:r>
              <a:rPr lang="fr-CA" dirty="0" err="1" smtClean="0"/>
              <a:t>language</a:t>
            </a:r>
            <a:r>
              <a:rPr lang="fr-CA" dirty="0" smtClean="0"/>
              <a:t> </a:t>
            </a:r>
            <a:r>
              <a:rPr lang="fr-CA" dirty="0" err="1" smtClean="0"/>
              <a:t>website</a:t>
            </a:r>
            <a:r>
              <a:rPr lang="fr-CA" dirty="0" smtClean="0"/>
              <a:t> and </a:t>
            </a:r>
            <a:r>
              <a:rPr lang="fr-CA" dirty="0" err="1" smtClean="0"/>
              <a:t>complete</a:t>
            </a:r>
            <a:r>
              <a:rPr lang="fr-CA" dirty="0" smtClean="0"/>
              <a:t> the </a:t>
            </a:r>
            <a:r>
              <a:rPr lang="fr-CA" dirty="0" err="1" smtClean="0"/>
              <a:t>lesson</a:t>
            </a:r>
            <a:r>
              <a:rPr lang="fr-CA" dirty="0" smtClean="0"/>
              <a:t> about </a:t>
            </a:r>
            <a:r>
              <a:rPr lang="fr-CA" dirty="0" err="1" smtClean="0"/>
              <a:t>apparel</a:t>
            </a:r>
            <a:r>
              <a:rPr lang="fr-CA" dirty="0" smtClean="0"/>
              <a:t> </a:t>
            </a:r>
            <a:r>
              <a:rPr lang="fr-CA" dirty="0" err="1" smtClean="0"/>
              <a:t>clothes</a:t>
            </a:r>
            <a:r>
              <a:rPr lang="fr-CA" dirty="0" smtClean="0"/>
              <a:t>.</a:t>
            </a:r>
            <a:endParaRPr lang="fr-CA" dirty="0"/>
          </a:p>
          <a:p>
            <a:r>
              <a:rPr lang="fr-CA" dirty="0">
                <a:hlinkClick r:id="rId2"/>
              </a:rPr>
              <a:t>http://languewendat.com/jeux.html?lang=fr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3142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dirty="0" err="1"/>
              <a:t>Onhwa</a:t>
            </a:r>
            <a:r>
              <a:rPr lang="fr-FR" dirty="0"/>
              <a:t>’ </a:t>
            </a:r>
            <a:r>
              <a:rPr lang="fr-FR" dirty="0" err="1"/>
              <a:t>entate</a:t>
            </a:r>
            <a:r>
              <a:rPr lang="fr-FR" dirty="0"/>
              <a:t>’ …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914144" y="1704278"/>
            <a:ext cx="9997440" cy="4800600"/>
          </a:xfrm>
        </p:spPr>
        <p:txBody>
          <a:bodyPr rtlCol="0"/>
          <a:lstStyle/>
          <a:p>
            <a:pPr marL="82296" lvl="0" indent="0" rtl="0">
              <a:buNone/>
            </a:pPr>
            <a:endParaRPr lang="fr-FR" dirty="0"/>
          </a:p>
          <a:p>
            <a:r>
              <a:rPr lang="fr-FR" dirty="0" err="1" smtClean="0"/>
              <a:t>Review</a:t>
            </a:r>
            <a:r>
              <a:rPr lang="fr-FR" dirty="0" smtClean="0"/>
              <a:t> of </a:t>
            </a:r>
            <a:r>
              <a:rPr lang="fr-FR" dirty="0" err="1" smtClean="0"/>
              <a:t>everything</a:t>
            </a:r>
            <a:r>
              <a:rPr lang="fr-FR" dirty="0" smtClean="0"/>
              <a:t> </a:t>
            </a:r>
            <a:r>
              <a:rPr lang="fr-FR" dirty="0" err="1" smtClean="0"/>
              <a:t>we’ve</a:t>
            </a:r>
            <a:r>
              <a:rPr lang="fr-FR" dirty="0" smtClean="0"/>
              <a:t> </a:t>
            </a:r>
            <a:r>
              <a:rPr lang="fr-FR" dirty="0" err="1" smtClean="0"/>
              <a:t>seen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far</a:t>
            </a:r>
          </a:p>
          <a:p>
            <a:pPr lvl="2" rtl="0"/>
            <a:r>
              <a:rPr lang="fr-FR" dirty="0" smtClean="0"/>
              <a:t>New </a:t>
            </a:r>
            <a:r>
              <a:rPr lang="fr-FR" dirty="0" err="1" smtClean="0"/>
              <a:t>useful</a:t>
            </a:r>
            <a:r>
              <a:rPr lang="fr-FR" dirty="0" smtClean="0"/>
              <a:t> </a:t>
            </a:r>
            <a:r>
              <a:rPr lang="fr-FR" dirty="0" err="1" smtClean="0"/>
              <a:t>vocabulary</a:t>
            </a:r>
            <a:r>
              <a:rPr lang="fr-FR" dirty="0" smtClean="0"/>
              <a:t> </a:t>
            </a:r>
          </a:p>
          <a:p>
            <a:pPr lvl="3" rtl="0"/>
            <a:r>
              <a:rPr lang="fr-FR" b="1" dirty="0" smtClean="0">
                <a:solidFill>
                  <a:srgbClr val="FF0000"/>
                </a:solidFill>
              </a:rPr>
              <a:t>Conversation</a:t>
            </a:r>
            <a:endParaRPr lang="fr-FR" b="1" dirty="0">
              <a:solidFill>
                <a:srgbClr val="FF0000"/>
              </a:solidFill>
            </a:endParaRPr>
          </a:p>
          <a:p>
            <a:pPr lvl="3" rtl="0"/>
            <a:endParaRPr lang="fr-FR" b="1" dirty="0">
              <a:solidFill>
                <a:srgbClr val="FF0000"/>
              </a:solidFill>
            </a:endParaRPr>
          </a:p>
          <a:p>
            <a:pPr lvl="0"/>
            <a:r>
              <a:rPr lang="fr-FR" dirty="0" err="1" smtClean="0"/>
              <a:t>Presentation</a:t>
            </a:r>
            <a:r>
              <a:rPr lang="fr-FR" dirty="0" smtClean="0"/>
              <a:t> on the </a:t>
            </a:r>
            <a:r>
              <a:rPr lang="fr-FR" dirty="0" err="1"/>
              <a:t>v</a:t>
            </a:r>
            <a:r>
              <a:rPr lang="fr-FR" dirty="0" err="1" smtClean="0"/>
              <a:t>ocabulary</a:t>
            </a:r>
            <a:r>
              <a:rPr lang="fr-FR" dirty="0" smtClean="0"/>
              <a:t> about </a:t>
            </a:r>
            <a:r>
              <a:rPr lang="fr-FR" dirty="0" err="1" smtClean="0"/>
              <a:t>clothes</a:t>
            </a:r>
            <a:endParaRPr lang="fr-FR" dirty="0"/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Game</a:t>
            </a:r>
            <a:endParaRPr lang="fr-FR" b="1" dirty="0">
              <a:solidFill>
                <a:srgbClr val="FF0000"/>
              </a:solidFill>
            </a:endParaRPr>
          </a:p>
          <a:p>
            <a:pPr marL="923544" lvl="3" indent="0" rtl="0">
              <a:buNone/>
            </a:pP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60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14144" y="96219"/>
            <a:ext cx="9997440" cy="1143000"/>
          </a:xfrm>
        </p:spPr>
        <p:txBody>
          <a:bodyPr rtlCol="0">
            <a:normAutofit/>
          </a:bodyPr>
          <a:lstStyle/>
          <a:p>
            <a:pPr algn="ctr" rtl="0"/>
            <a:r>
              <a:rPr lang="fr-FR" dirty="0" smtClean="0"/>
              <a:t>New </a:t>
            </a:r>
            <a:r>
              <a:rPr lang="fr-FR" dirty="0" err="1" smtClean="0"/>
              <a:t>useful</a:t>
            </a:r>
            <a:r>
              <a:rPr lang="fr-FR" dirty="0" smtClean="0"/>
              <a:t> </a:t>
            </a:r>
            <a:r>
              <a:rPr lang="fr-FR" dirty="0" err="1" smtClean="0"/>
              <a:t>vocabulary</a:t>
            </a:r>
            <a:endParaRPr lang="fr-FR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2025656" y="1762241"/>
            <a:ext cx="9997440" cy="4800600"/>
          </a:xfrm>
        </p:spPr>
        <p:txBody>
          <a:bodyPr rtlCol="0">
            <a:normAutofit/>
          </a:bodyPr>
          <a:lstStyle/>
          <a:p>
            <a:pPr marL="82296" indent="0">
              <a:buNone/>
            </a:pPr>
            <a:r>
              <a:rPr lang="en-CA" b="1" u="sng" dirty="0" err="1"/>
              <a:t>O’niänih</a:t>
            </a:r>
            <a:r>
              <a:rPr lang="en-CA" b="1" u="sng" dirty="0"/>
              <a:t> 5</a:t>
            </a:r>
            <a:endParaRPr lang="fr-CA" dirty="0"/>
          </a:p>
          <a:p>
            <a:pPr marL="82296" indent="0">
              <a:lnSpc>
                <a:spcPct val="170000"/>
              </a:lnSpc>
              <a:buNone/>
            </a:pPr>
            <a:r>
              <a:rPr lang="en-CA" dirty="0"/>
              <a:t>23. </a:t>
            </a:r>
            <a:r>
              <a:rPr lang="en-CA" dirty="0" err="1"/>
              <a:t>Yatoyenh</a:t>
            </a:r>
            <a:r>
              <a:rPr lang="en-CA" dirty="0"/>
              <a:t>  _____________________</a:t>
            </a:r>
            <a:endParaRPr lang="fr-CA" dirty="0"/>
          </a:p>
          <a:p>
            <a:pPr marL="82296" indent="0">
              <a:lnSpc>
                <a:spcPct val="170000"/>
              </a:lnSpc>
              <a:buNone/>
            </a:pPr>
            <a:r>
              <a:rPr lang="en-CA" dirty="0"/>
              <a:t>24. </a:t>
            </a:r>
            <a:r>
              <a:rPr lang="en-CA" dirty="0" err="1"/>
              <a:t>Te’yatoyenh</a:t>
            </a:r>
            <a:r>
              <a:rPr lang="en-CA" dirty="0"/>
              <a:t> ___________________</a:t>
            </a:r>
            <a:endParaRPr lang="fr-CA" dirty="0"/>
          </a:p>
          <a:p>
            <a:pPr marL="82296" indent="0">
              <a:lnSpc>
                <a:spcPct val="170000"/>
              </a:lnSpc>
              <a:buNone/>
            </a:pPr>
            <a:r>
              <a:rPr lang="en-CA" dirty="0"/>
              <a:t>25. </a:t>
            </a:r>
            <a:r>
              <a:rPr lang="en-CA" dirty="0" err="1"/>
              <a:t>Inde’cha</a:t>
            </a:r>
            <a:r>
              <a:rPr lang="en-CA" dirty="0"/>
              <a:t>’ ______________________</a:t>
            </a:r>
            <a:endParaRPr lang="fr-CA" dirty="0"/>
          </a:p>
          <a:p>
            <a:pPr marL="82296" indent="0">
              <a:lnSpc>
                <a:spcPct val="170000"/>
              </a:lnSpc>
              <a:buNone/>
            </a:pPr>
            <a:endParaRPr lang="fr-CA" dirty="0"/>
          </a:p>
          <a:p>
            <a:pPr>
              <a:lnSpc>
                <a:spcPct val="170000"/>
              </a:lnSpc>
            </a:pPr>
            <a:endParaRPr lang="fr-CA" dirty="0"/>
          </a:p>
          <a:p>
            <a:pPr marL="923544" lvl="3" indent="0" rtl="0">
              <a:buNone/>
            </a:pP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33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14144" y="96219"/>
            <a:ext cx="9997440" cy="1143000"/>
          </a:xfrm>
        </p:spPr>
        <p:txBody>
          <a:bodyPr rtlCol="0">
            <a:normAutofit/>
          </a:bodyPr>
          <a:lstStyle/>
          <a:p>
            <a:pPr algn="ctr"/>
            <a:r>
              <a:rPr lang="fr-FR" dirty="0"/>
              <a:t>New </a:t>
            </a:r>
            <a:r>
              <a:rPr lang="fr-FR" dirty="0" err="1"/>
              <a:t>useful</a:t>
            </a:r>
            <a:r>
              <a:rPr lang="fr-FR" dirty="0"/>
              <a:t> </a:t>
            </a:r>
            <a:r>
              <a:rPr lang="fr-FR" dirty="0" err="1"/>
              <a:t>vocabulary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914145" y="1979707"/>
            <a:ext cx="11355806" cy="3322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CA" sz="3200" dirty="0"/>
              <a:t>26. </a:t>
            </a:r>
            <a:r>
              <a:rPr lang="en-CA" sz="3200" b="1" dirty="0" err="1"/>
              <a:t>Chienterih</a:t>
            </a:r>
            <a:r>
              <a:rPr lang="en-CA" sz="3200" b="1" dirty="0"/>
              <a:t> </a:t>
            </a:r>
            <a:r>
              <a:rPr lang="en-CA" sz="3200" b="1" dirty="0" err="1"/>
              <a:t>i</a:t>
            </a:r>
            <a:r>
              <a:rPr lang="en-CA" sz="3200" b="1" dirty="0"/>
              <a:t>?</a:t>
            </a:r>
            <a:r>
              <a:rPr lang="en-CA" sz="3200" dirty="0"/>
              <a:t> _________________________	       </a:t>
            </a:r>
            <a:endParaRPr lang="fr-CA" sz="3200" dirty="0"/>
          </a:p>
          <a:p>
            <a:pPr>
              <a:lnSpc>
                <a:spcPct val="170000"/>
              </a:lnSpc>
            </a:pPr>
            <a:r>
              <a:rPr lang="en-CA" sz="3200" dirty="0"/>
              <a:t>  </a:t>
            </a:r>
            <a:r>
              <a:rPr lang="en-CA" sz="3200" dirty="0" err="1"/>
              <a:t>Haó</a:t>
            </a:r>
            <a:r>
              <a:rPr lang="en-CA" sz="3200" dirty="0"/>
              <a:t>’, </a:t>
            </a:r>
            <a:r>
              <a:rPr lang="en-CA" sz="3200" dirty="0" err="1"/>
              <a:t>yienterih</a:t>
            </a:r>
            <a:r>
              <a:rPr lang="en-CA" sz="3200" dirty="0"/>
              <a:t>.   _________________________</a:t>
            </a:r>
            <a:endParaRPr lang="fr-CA" sz="3200" dirty="0"/>
          </a:p>
          <a:p>
            <a:pPr>
              <a:lnSpc>
                <a:spcPct val="170000"/>
              </a:lnSpc>
            </a:pPr>
            <a:r>
              <a:rPr lang="en-CA" sz="3200" dirty="0"/>
              <a:t>  Stan’, </a:t>
            </a:r>
            <a:r>
              <a:rPr lang="en-CA" sz="3200" dirty="0" err="1"/>
              <a:t>te’yienterih</a:t>
            </a:r>
            <a:r>
              <a:rPr lang="en-CA" sz="3200" dirty="0"/>
              <a:t>.   _______________________</a:t>
            </a:r>
            <a:endParaRPr lang="fr-CA" sz="3200" dirty="0"/>
          </a:p>
          <a:p>
            <a:pPr>
              <a:lnSpc>
                <a:spcPct val="170000"/>
              </a:lnSpc>
            </a:pPr>
            <a:r>
              <a:rPr lang="en-CA" sz="3200" dirty="0"/>
              <a:t> 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295965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14144" y="96219"/>
            <a:ext cx="9997440" cy="1143000"/>
          </a:xfrm>
        </p:spPr>
        <p:txBody>
          <a:bodyPr rtlCol="0">
            <a:normAutofit/>
          </a:bodyPr>
          <a:lstStyle/>
          <a:p>
            <a:pPr algn="ctr"/>
            <a:r>
              <a:rPr lang="fr-FR" dirty="0"/>
              <a:t>New </a:t>
            </a:r>
            <a:r>
              <a:rPr lang="fr-FR" dirty="0" err="1"/>
              <a:t>useful</a:t>
            </a:r>
            <a:r>
              <a:rPr lang="fr-FR" dirty="0"/>
              <a:t> </a:t>
            </a:r>
            <a:r>
              <a:rPr lang="fr-FR" dirty="0" err="1"/>
              <a:t>vocabulary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706137" y="1629236"/>
            <a:ext cx="10671717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CA" sz="2400" dirty="0"/>
              <a:t>27. </a:t>
            </a:r>
            <a:r>
              <a:rPr lang="en-CA" sz="2400" b="1" dirty="0" err="1"/>
              <a:t>Sa’ndiyonhratoyen’ndih</a:t>
            </a:r>
            <a:r>
              <a:rPr lang="en-CA" sz="2400" b="1" dirty="0"/>
              <a:t> </a:t>
            </a:r>
            <a:r>
              <a:rPr lang="en-CA" sz="2400" b="1" dirty="0" err="1"/>
              <a:t>i</a:t>
            </a:r>
            <a:r>
              <a:rPr lang="en-CA" sz="2400" b="1" dirty="0"/>
              <a:t> ?</a:t>
            </a:r>
            <a:r>
              <a:rPr lang="en-CA" sz="2400" dirty="0"/>
              <a:t>  _________________________________				</a:t>
            </a:r>
            <a:endParaRPr lang="fr-CA" sz="2400" dirty="0"/>
          </a:p>
          <a:p>
            <a:pPr>
              <a:lnSpc>
                <a:spcPct val="170000"/>
              </a:lnSpc>
            </a:pPr>
            <a:r>
              <a:rPr lang="en-CA" sz="2400" dirty="0" err="1"/>
              <a:t>A’ye’ndiyonhratoyenhk</a:t>
            </a:r>
            <a:r>
              <a:rPr lang="en-CA" sz="2400" dirty="0"/>
              <a:t>._________________________________</a:t>
            </a:r>
            <a:endParaRPr lang="fr-CA" sz="2400" dirty="0"/>
          </a:p>
          <a:p>
            <a:pPr>
              <a:lnSpc>
                <a:spcPct val="170000"/>
              </a:lnSpc>
            </a:pPr>
            <a:r>
              <a:rPr lang="en-CA" sz="2400" dirty="0"/>
              <a:t>			</a:t>
            </a:r>
          </a:p>
          <a:p>
            <a:pPr>
              <a:lnSpc>
                <a:spcPct val="170000"/>
              </a:lnSpc>
            </a:pPr>
            <a:r>
              <a:rPr lang="en-CA" sz="2400" dirty="0" err="1"/>
              <a:t>Aye’ndiyonhratoyen’ndih</a:t>
            </a:r>
            <a:r>
              <a:rPr lang="en-CA" sz="2400" dirty="0"/>
              <a:t>.________________________________</a:t>
            </a:r>
            <a:endParaRPr lang="fr-CA" sz="2400" dirty="0"/>
          </a:p>
          <a:p>
            <a:pPr>
              <a:lnSpc>
                <a:spcPct val="170000"/>
              </a:lnSpc>
            </a:pPr>
            <a:r>
              <a:rPr lang="en-CA" sz="2400" dirty="0"/>
              <a:t>			</a:t>
            </a:r>
          </a:p>
          <a:p>
            <a:pPr>
              <a:lnSpc>
                <a:spcPct val="170000"/>
              </a:lnSpc>
            </a:pPr>
            <a:r>
              <a:rPr lang="en-CA" sz="2400" dirty="0" err="1"/>
              <a:t>Tewaye’ndiyonhratoyen’ndih</a:t>
            </a:r>
            <a:r>
              <a:rPr lang="en-CA" sz="2400" dirty="0"/>
              <a:t>.____________________________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01812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925295" y="2763020"/>
            <a:ext cx="9997440" cy="114300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fr-CA" dirty="0" err="1"/>
              <a:t>Ontatia’tahchondia’tha</a:t>
            </a:r>
            <a:r>
              <a:rPr lang="fr-CA" dirty="0"/>
              <a:t>’ </a:t>
            </a:r>
            <a:br>
              <a:rPr lang="fr-CA" dirty="0"/>
            </a:br>
            <a:r>
              <a:rPr lang="fr-CA" dirty="0">
                <a:solidFill>
                  <a:schemeClr val="accent1">
                    <a:lumMod val="50000"/>
                  </a:schemeClr>
                </a:solidFill>
              </a:rPr>
              <a:t>« </a:t>
            </a:r>
            <a:r>
              <a:rPr lang="fr-CA" dirty="0" err="1" smtClean="0">
                <a:solidFill>
                  <a:schemeClr val="accent1">
                    <a:lumMod val="50000"/>
                  </a:schemeClr>
                </a:solidFill>
              </a:rPr>
              <a:t>apparel</a:t>
            </a: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accent1">
                    <a:lumMod val="50000"/>
                  </a:schemeClr>
                </a:solidFill>
              </a:rPr>
              <a:t>clothes</a:t>
            </a: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CA" dirty="0">
                <a:solidFill>
                  <a:schemeClr val="accent1">
                    <a:lumMod val="50000"/>
                  </a:schemeClr>
                </a:solidFill>
              </a:rPr>
              <a:t>»</a:t>
            </a:r>
            <a:br>
              <a:rPr lang="fr-CA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CA" dirty="0"/>
              <a:t>[on-ta-</a:t>
            </a:r>
            <a:r>
              <a:rPr lang="fr-CA" dirty="0" err="1"/>
              <a:t>tia</a:t>
            </a:r>
            <a:r>
              <a:rPr lang="fr-CA" dirty="0"/>
              <a:t>’-</a:t>
            </a:r>
            <a:r>
              <a:rPr lang="fr-CA" dirty="0" err="1"/>
              <a:t>tah</a:t>
            </a:r>
            <a:r>
              <a:rPr lang="fr-CA" dirty="0"/>
              <a:t>-</a:t>
            </a:r>
            <a:r>
              <a:rPr lang="fr-CA" dirty="0" err="1"/>
              <a:t>chon</a:t>
            </a:r>
            <a:r>
              <a:rPr lang="fr-CA" dirty="0"/>
              <a:t>-DIA’-</a:t>
            </a:r>
            <a:r>
              <a:rPr lang="fr-CA" dirty="0" err="1"/>
              <a:t>tha</a:t>
            </a:r>
            <a:r>
              <a:rPr lang="fr-CA" dirty="0"/>
              <a:t>’]</a:t>
            </a:r>
          </a:p>
        </p:txBody>
      </p:sp>
    </p:spTree>
    <p:extLst>
      <p:ext uri="{BB962C8B-B14F-4D97-AF65-F5344CB8AC3E}">
        <p14:creationId xmlns:p14="http://schemas.microsoft.com/office/powerpoint/2010/main" val="334704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925295" y="564569"/>
            <a:ext cx="9997440" cy="114300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fr-CA" dirty="0" err="1"/>
              <a:t>Ontatia’tahchondia’tha</a:t>
            </a:r>
            <a:r>
              <a:rPr lang="fr-CA" dirty="0"/>
              <a:t>’ </a:t>
            </a:r>
            <a:br>
              <a:rPr lang="fr-CA" dirty="0"/>
            </a:b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« </a:t>
            </a:r>
            <a:r>
              <a:rPr lang="fr-CA" dirty="0" err="1" smtClean="0">
                <a:solidFill>
                  <a:schemeClr val="accent1">
                    <a:lumMod val="50000"/>
                  </a:schemeClr>
                </a:solidFill>
              </a:rPr>
              <a:t>apparel</a:t>
            </a: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CA" dirty="0" err="1">
                <a:solidFill>
                  <a:schemeClr val="accent1">
                    <a:lumMod val="50000"/>
                  </a:schemeClr>
                </a:solidFill>
              </a:rPr>
              <a:t>clothes</a:t>
            </a:r>
            <a:r>
              <a:rPr lang="fr-CA" dirty="0">
                <a:solidFill>
                  <a:schemeClr val="accent1">
                    <a:lumMod val="50000"/>
                  </a:schemeClr>
                </a:solidFill>
              </a:rPr>
              <a:t> »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26778" y="5451088"/>
            <a:ext cx="3360383" cy="648630"/>
          </a:xfrm>
        </p:spPr>
        <p:txBody>
          <a:bodyPr/>
          <a:lstStyle/>
          <a:p>
            <a:pPr marL="82296" indent="0">
              <a:buNone/>
            </a:pPr>
            <a:r>
              <a:rPr lang="fr-CA" b="1" dirty="0" err="1"/>
              <a:t>Oskwe’tra</a:t>
            </a:r>
            <a:r>
              <a:rPr lang="fr-CA" b="1" dirty="0"/>
              <a:t>’ </a:t>
            </a:r>
          </a:p>
        </p:txBody>
      </p:sp>
      <p:pic>
        <p:nvPicPr>
          <p:cNvPr id="5" name="Image 4" descr="C:\Users\arasioui\Desktop\IMAGES MUSÉE\Coiffe\1D5A2157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67" y="2618849"/>
            <a:ext cx="4478206" cy="28322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442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836085" y="508813"/>
            <a:ext cx="9997440" cy="114300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fr-CA" dirty="0" err="1"/>
              <a:t>Ontatia’tahchondia’tha</a:t>
            </a:r>
            <a:r>
              <a:rPr lang="fr-CA" dirty="0"/>
              <a:t>’ </a:t>
            </a:r>
            <a:br>
              <a:rPr lang="fr-CA" dirty="0"/>
            </a:b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« </a:t>
            </a:r>
            <a:r>
              <a:rPr lang="fr-CA" dirty="0" err="1" smtClean="0">
                <a:solidFill>
                  <a:schemeClr val="accent1">
                    <a:lumMod val="50000"/>
                  </a:schemeClr>
                </a:solidFill>
              </a:rPr>
              <a:t>apparel</a:t>
            </a: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CA" dirty="0" err="1">
                <a:solidFill>
                  <a:schemeClr val="accent1">
                    <a:lumMod val="50000"/>
                  </a:schemeClr>
                </a:solidFill>
              </a:rPr>
              <a:t>clothes</a:t>
            </a:r>
            <a:r>
              <a:rPr lang="fr-CA" dirty="0">
                <a:solidFill>
                  <a:schemeClr val="accent1">
                    <a:lumMod val="50000"/>
                  </a:schemeClr>
                </a:solidFill>
              </a:rPr>
              <a:t> »</a:t>
            </a:r>
            <a:br>
              <a:rPr lang="fr-CA" dirty="0">
                <a:solidFill>
                  <a:schemeClr val="accent1">
                    <a:lumMod val="50000"/>
                  </a:schemeClr>
                </a:solidFill>
              </a:rPr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14183" y="5439937"/>
            <a:ext cx="3360383" cy="648630"/>
          </a:xfrm>
        </p:spPr>
        <p:txBody>
          <a:bodyPr/>
          <a:lstStyle/>
          <a:p>
            <a:pPr marL="82296" indent="0" algn="ctr">
              <a:buNone/>
            </a:pPr>
            <a:r>
              <a:rPr lang="fr-CA" b="1" dirty="0" err="1"/>
              <a:t>Yarich</a:t>
            </a:r>
            <a:r>
              <a:rPr lang="fr-CA" b="1" dirty="0"/>
              <a:t> </a:t>
            </a:r>
          </a:p>
        </p:txBody>
      </p:sp>
      <p:pic>
        <p:nvPicPr>
          <p:cNvPr id="6" name="Image 5" descr="C:\Users\arasioui\Desktop\IMAGES MUSÉE\Mitasse 2\1D5A1948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555" y="2250780"/>
            <a:ext cx="4197637" cy="31891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943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836085" y="508813"/>
            <a:ext cx="9997440" cy="114300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fr-CA" dirty="0" err="1"/>
              <a:t>Ontatia’tahchondia’tha</a:t>
            </a:r>
            <a:r>
              <a:rPr lang="fr-CA" dirty="0"/>
              <a:t>’ </a:t>
            </a:r>
            <a:br>
              <a:rPr lang="fr-CA" dirty="0"/>
            </a:b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« </a:t>
            </a:r>
            <a:r>
              <a:rPr lang="fr-CA" dirty="0" err="1" smtClean="0">
                <a:solidFill>
                  <a:schemeClr val="accent1">
                    <a:lumMod val="50000"/>
                  </a:schemeClr>
                </a:solidFill>
              </a:rPr>
              <a:t>apparel</a:t>
            </a:r>
            <a:r>
              <a:rPr lang="fr-C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CA" dirty="0" err="1">
                <a:solidFill>
                  <a:schemeClr val="accent1">
                    <a:lumMod val="50000"/>
                  </a:schemeClr>
                </a:solidFill>
              </a:rPr>
              <a:t>clothes</a:t>
            </a:r>
            <a:r>
              <a:rPr lang="fr-CA" dirty="0">
                <a:solidFill>
                  <a:schemeClr val="accent1">
                    <a:lumMod val="50000"/>
                  </a:schemeClr>
                </a:solidFill>
              </a:rPr>
              <a:t> »</a:t>
            </a:r>
            <a:br>
              <a:rPr lang="fr-CA" dirty="0">
                <a:solidFill>
                  <a:schemeClr val="accent1">
                    <a:lumMod val="50000"/>
                  </a:schemeClr>
                </a:solidFill>
              </a:rPr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5334" y="5761637"/>
            <a:ext cx="3360383" cy="648630"/>
          </a:xfrm>
        </p:spPr>
        <p:txBody>
          <a:bodyPr/>
          <a:lstStyle/>
          <a:p>
            <a:pPr marL="82296" indent="0" algn="ctr">
              <a:buNone/>
            </a:pPr>
            <a:r>
              <a:rPr lang="fr-CA" b="1" dirty="0" err="1"/>
              <a:t>Ayotia’torih</a:t>
            </a:r>
            <a:r>
              <a:rPr lang="fr-CA" b="1" dirty="0"/>
              <a:t> </a:t>
            </a:r>
          </a:p>
        </p:txBody>
      </p:sp>
      <p:pic>
        <p:nvPicPr>
          <p:cNvPr id="8" name="Image 7" descr="C:\Users\arasioui\Desktop\IMAGES MUSÉE\Redingotte 2\20180103_11015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14681" y="2609834"/>
            <a:ext cx="3840248" cy="21582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714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èle de conception Feuilles sèche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565508_TF03460542" id="{F6D7F4AA-4D8D-4C3C-827E-D68E8D62A4E2}" vid="{8C5A8E84-0E55-4992-B641-AEDAB798F7FB}"/>
    </a:ext>
  </a:extLst>
</a:theme>
</file>

<file path=ppt/theme/theme2.xml><?xml version="1.0" encoding="utf-8"?>
<a:theme xmlns:a="http://schemas.openxmlformats.org/drawingml/2006/main" name="Thème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FED04C-AD43-4E06-AD63-36D8B5E8378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DEB5BEE-6806-4BF1-A9A7-4B4A72C0C6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710C29-A897-44AD-9F83-BE5F874C2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Diapositives de conception Feuilles sèches</Template>
  <TotalTime>189</TotalTime>
  <Words>151</Words>
  <Application>Microsoft Office PowerPoint</Application>
  <PresentationFormat>Grand écran</PresentationFormat>
  <Paragraphs>71</Paragraphs>
  <Slides>16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Bahnschrift Light</vt:lpstr>
      <vt:lpstr>Book Antiqua</vt:lpstr>
      <vt:lpstr>Century Gothic</vt:lpstr>
      <vt:lpstr>Maiandra GD</vt:lpstr>
      <vt:lpstr>Verdana</vt:lpstr>
      <vt:lpstr>Wingdings 2</vt:lpstr>
      <vt:lpstr>Modèle de conception Feuilles sèches</vt:lpstr>
      <vt:lpstr>Yeienhwi’s onywawenda’ «I’m learning our language»</vt:lpstr>
      <vt:lpstr>Onhwa’ entate’ …</vt:lpstr>
      <vt:lpstr>New useful vocabulary</vt:lpstr>
      <vt:lpstr>New useful vocabulary</vt:lpstr>
      <vt:lpstr>New useful vocabulary</vt:lpstr>
      <vt:lpstr>Ontatia’tahchondia’tha’  « apparel clothes » [on-ta-tia’-tah-chon-DIA’-tha’]</vt:lpstr>
      <vt:lpstr>Ontatia’tahchondia’tha’  « apparel clothes »</vt:lpstr>
      <vt:lpstr>Ontatia’tahchondia’tha’  « apparel clothes » </vt:lpstr>
      <vt:lpstr>Ontatia’tahchondia’tha’  « apparel clothes » </vt:lpstr>
      <vt:lpstr>Ontatia’tahchondia’tha’  « apparel clothes » </vt:lpstr>
      <vt:lpstr>Ontatia’tahchondia’tha’  « apparel clothes » </vt:lpstr>
      <vt:lpstr>Ontatia’tahchondia’tha’  « apparel clothes » </vt:lpstr>
      <vt:lpstr>Ontatia’tahchondia’tha’  « apparel clothes » </vt:lpstr>
      <vt:lpstr>Ontatia’tahchondia’tha’  « apparel clothes » </vt:lpstr>
      <vt:lpstr>Ontatia’tahchondia’tha’  « apparel clothes » 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Yeienhwi’s onywawenda’ «J’apprends notre langue»</dc:title>
  <dc:creator>arakwa sioui</dc:creator>
  <cp:lastModifiedBy>Keven Vachon</cp:lastModifiedBy>
  <cp:revision>30</cp:revision>
  <dcterms:created xsi:type="dcterms:W3CDTF">2019-02-25T16:44:37Z</dcterms:created>
  <dcterms:modified xsi:type="dcterms:W3CDTF">2020-01-10T16:28:20Z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74065700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